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49" r:id="rId2"/>
  </p:sldMasterIdLst>
  <p:sldIdLst>
    <p:sldId id="260" r:id="rId3"/>
    <p:sldId id="256" r:id="rId4"/>
    <p:sldId id="257" r:id="rId5"/>
    <p:sldId id="259" r:id="rId6"/>
    <p:sldId id="261" r:id="rId7"/>
  </p:sldIdLst>
  <p:sldSz cx="9144000" cy="6858000" type="screen4x3"/>
  <p:notesSz cx="6858000" cy="9144000"/>
  <p:embeddedFontLst>
    <p:embeddedFont>
      <p:font typeface="Abadi MT Condensed" panose="020B0506030101010103" pitchFamily="34" charset="0"/>
      <p:regular r:id="rId8"/>
    </p:embeddedFont>
    <p:embeddedFont>
      <p:font typeface="Rockwell Extra Bold" panose="02060903040505020403" pitchFamily="18" charset="0"/>
      <p:bold r:id="rId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6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3ABFE-2029-494C-9FE2-3FCEB7EB2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73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185D7-8D13-4AE5-9741-5877E283D2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82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07537-608C-43F0-9798-5D37938D5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890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68355-F699-4C62-B786-DD3DB5622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915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86690-E32B-4D83-98A2-3BD0692E23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22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62D6C-A53F-4B3F-A30F-C71E77D57C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973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92B3A-F15D-44AC-B588-5D3163AE7F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526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F0B84-0BA7-4335-87FD-2A755EC08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950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B7107-D61E-42F0-A559-BACE04EEB9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501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FB2F4-6F65-4095-8073-9815ACEEA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883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848CA-89FE-4D9E-8BD6-2EC00148E4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37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AFB11-080C-4C86-AABE-418C03FBF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4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EC4B5-CD7F-4ED2-BBE4-F571129DF3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530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68778-B1BE-4188-BD7F-AEC5D32FE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03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26887-D2BE-410B-B7F5-361F3B6E3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97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DCB8-1B69-4022-BDF3-6128589AF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78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6897F-ED1C-4E6D-8253-FB0DDCD344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76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4A37B-F64F-4EAB-9998-654EA249DF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92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14BD7-FEB0-44F0-B8CE-961AF197D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90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4FD10-2957-465E-B8E9-DC067E8DBD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89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017E2-03E7-49EE-B499-C7D5B44DF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24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9B562-A3EA-48F8-9DEB-373C6D7DAB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35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AEEED4-D6ED-4C9F-9112-459052F3A71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71" name="Picture 147" descr="Dont Bet On It_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D463A9-4D1A-486C-8DA5-13423FBA687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45" name="Picture 149" descr="Dont Bet On It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45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15240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" panose="020B0506030101010103" pitchFamily="34" charset="0"/>
              </a:rPr>
              <a:t>What We’re 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NOT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" panose="020B0506030101010103" pitchFamily="34" charset="0"/>
              </a:rPr>
              <a:t> Talking About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 MT Condensed" panose="020B05060301010101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8956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sion Gothic Light Italic" panose="02000603020000020003" pitchFamily="50" charset="0"/>
              </a:rPr>
              <a:t>Any kind of risk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sion Gothic Light Italic" panose="02000603020000020003" pitchFamily="50" charset="0"/>
              </a:rPr>
              <a:t>Most investments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sion Gothic Light Italic" panose="02000603020000020003" pitchFamily="50" charset="0"/>
              </a:rPr>
              <a:t>Insurance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sion Gothic Light Italic" panose="02000603020000020003" pitchFamily="50" charset="0"/>
              </a:rPr>
              <a:t>Games with no money involved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sion Gothic Light Italic" panose="02000603020000020003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9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Gambling…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38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sion Gothic Light Italic" panose="02000603020000020003" pitchFamily="50" charset="0"/>
              </a:rPr>
              <a:t>…is covetousness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sion Gothic Light Italic" panose="02000603020000020003" pitchFamily="50" charset="0"/>
              </a:rPr>
              <a:t>…is not honest labor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sion Gothic Light Italic" panose="02000603020000020003" pitchFamily="50" charset="0"/>
              </a:rPr>
              <a:t>…is addictive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sion Gothic Light Italic" panose="02000603020000020003" pitchFamily="50" charset="0"/>
              </a:rPr>
              <a:t>…is closely associated with other sins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sion Gothic Light Italic" panose="02000603020000020003" pitchFamily="50" charset="0"/>
              </a:rPr>
              <a:t>…is poor stewardship of God’s blessings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sion Gothic Light Italic" panose="02000603020000020003" pitchFamily="50" charset="0"/>
              </a:rPr>
              <a:t>…harms your influence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sion Gothic Light Italic" panose="0200060302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4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265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48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Mission Gothic Light Italic</vt:lpstr>
      <vt:lpstr>Arial</vt:lpstr>
      <vt:lpstr>Abadi MT Condensed</vt:lpstr>
      <vt:lpstr>Rockwell Extra Bold</vt:lpstr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Marshall Reid</cp:lastModifiedBy>
  <cp:revision>167</cp:revision>
  <dcterms:created xsi:type="dcterms:W3CDTF">2005-04-15T19:25:47Z</dcterms:created>
  <dcterms:modified xsi:type="dcterms:W3CDTF">2016-02-17T02:06:53Z</dcterms:modified>
</cp:coreProperties>
</file>