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Aparajita" panose="020B0804020202020204" pitchFamily="34" charset="0"/>
      <p:boldItalic r:id="rId11"/>
    </p:embeddedFont>
    <p:embeddedFont>
      <p:font typeface="Abadi MT Condensed Extra Bold" panose="020B0A06030101010103" pitchFamily="34" charset="0"/>
      <p:regular r:id="rId12"/>
    </p:embeddedFont>
    <p:embeddedFont>
      <p:font typeface="Cataneo BT" panose="03020802040502060804" pitchFamily="66" charset="0"/>
      <p:regular r:id="rId13"/>
    </p:embeddedFont>
    <p:embeddedFont>
      <p:font typeface="Abadi MT Condensed Light" panose="020B0306030101010103" pitchFamily="34" charset="0"/>
      <p:regular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9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D47D-4F98-425D-9652-E3B2E093C0FF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001F-32C9-4505-A0B3-12D3C05B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84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D47D-4F98-425D-9652-E3B2E093C0FF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001F-32C9-4505-A0B3-12D3C05B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1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D47D-4F98-425D-9652-E3B2E093C0FF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001F-32C9-4505-A0B3-12D3C05B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02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D47D-4F98-425D-9652-E3B2E093C0FF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001F-32C9-4505-A0B3-12D3C05B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0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D47D-4F98-425D-9652-E3B2E093C0FF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001F-32C9-4505-A0B3-12D3C05B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8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D47D-4F98-425D-9652-E3B2E093C0FF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001F-32C9-4505-A0B3-12D3C05B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D47D-4F98-425D-9652-E3B2E093C0FF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001F-32C9-4505-A0B3-12D3C05B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6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D47D-4F98-425D-9652-E3B2E093C0FF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001F-32C9-4505-A0B3-12D3C05B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D47D-4F98-425D-9652-E3B2E093C0FF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001F-32C9-4505-A0B3-12D3C05B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4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D47D-4F98-425D-9652-E3B2E093C0FF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001F-32C9-4505-A0B3-12D3C05B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3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D47D-4F98-425D-9652-E3B2E093C0FF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001F-32C9-4505-A0B3-12D3C05B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2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6D47D-4F98-425D-9652-E3B2E093C0FF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001F-32C9-4505-A0B3-12D3C05B921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8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38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0686" y="-65314"/>
            <a:ext cx="6634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  <a:latin typeface="Abadi MT Condensed Extra Bold" panose="020B0A06030101010103" pitchFamily="34" charset="0"/>
              </a:rPr>
              <a:t>What Is God’s Will</a:t>
            </a:r>
            <a:endParaRPr lang="en-US" sz="7200" dirty="0">
              <a:solidFill>
                <a:schemeClr val="bg1"/>
              </a:solidFill>
              <a:effectLst>
                <a:glow rad="139700">
                  <a:schemeClr val="tx1">
                    <a:lumMod val="75000"/>
                    <a:lumOff val="25000"/>
                    <a:alpha val="60000"/>
                  </a:schemeClr>
                </a:glow>
              </a:effectLst>
              <a:latin typeface="Abadi MT Condensed Extra Bold" panose="020B0A060301010101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1922" y="1041114"/>
            <a:ext cx="718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  <a:latin typeface="Abadi MT Condensed Light" panose="020B0306030101010103" pitchFamily="34" charset="0"/>
              </a:rPr>
              <a:t>for</a:t>
            </a:r>
            <a:endParaRPr lang="en-US" sz="4400" dirty="0">
              <a:solidFill>
                <a:schemeClr val="bg1"/>
              </a:solidFill>
              <a:effectLst>
                <a:glow rad="139700">
                  <a:schemeClr val="tx1">
                    <a:lumMod val="75000"/>
                    <a:lumOff val="25000"/>
                    <a:alpha val="60000"/>
                  </a:schemeClr>
                </a:glow>
              </a:effectLst>
              <a:latin typeface="Abadi MT Condensed Light" panose="020B03060301010101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0380" y="610226"/>
            <a:ext cx="306704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  <a:latin typeface="Cataneo BT" panose="03020802040502060804" pitchFamily="66" charset="0"/>
                <a:cs typeface="Aparajita" panose="020B0804020202020204" pitchFamily="34" charset="0"/>
              </a:rPr>
              <a:t>Me?</a:t>
            </a:r>
            <a:endParaRPr lang="en-US" sz="13800" dirty="0">
              <a:solidFill>
                <a:schemeClr val="bg1"/>
              </a:solidFill>
              <a:effectLst>
                <a:glow rad="139700">
                  <a:schemeClr val="tx1">
                    <a:lumMod val="75000"/>
                    <a:lumOff val="25000"/>
                    <a:alpha val="60000"/>
                  </a:schemeClr>
                </a:glow>
              </a:effectLst>
              <a:latin typeface="Cataneo BT" panose="03020802040502060804" pitchFamily="66" charset="0"/>
              <a:cs typeface="Aparajita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14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0139" y="0"/>
            <a:ext cx="4604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  <a:latin typeface="Abadi MT Condensed Extra Bold" panose="020B0A06030101010103" pitchFamily="34" charset="0"/>
              </a:rPr>
              <a:t>What Is God’s Will</a:t>
            </a:r>
            <a:endParaRPr lang="en-US" sz="4800" dirty="0">
              <a:solidFill>
                <a:schemeClr val="bg1"/>
              </a:solidFill>
              <a:effectLst>
                <a:glow rad="139700">
                  <a:schemeClr val="tx1">
                    <a:lumMod val="75000"/>
                    <a:lumOff val="25000"/>
                    <a:alpha val="60000"/>
                  </a:schemeClr>
                </a:glow>
              </a:effectLst>
              <a:latin typeface="Abadi MT Condensed Extra Bold" panose="020B0A060301010101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39594" y="764901"/>
            <a:ext cx="623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  <a:latin typeface="Abadi MT Condensed Light" panose="020B0306030101010103" pitchFamily="34" charset="0"/>
              </a:rPr>
              <a:t>for</a:t>
            </a:r>
            <a:endParaRPr lang="en-US" sz="2800" dirty="0">
              <a:solidFill>
                <a:schemeClr val="bg1"/>
              </a:solidFill>
              <a:effectLst>
                <a:glow rad="139700">
                  <a:schemeClr val="tx1">
                    <a:lumMod val="75000"/>
                    <a:lumOff val="25000"/>
                    <a:alpha val="60000"/>
                  </a:schemeClr>
                </a:glow>
              </a:effectLst>
              <a:latin typeface="Abadi MT Condensed Light" panose="020B03060301010101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45780" y="555797"/>
            <a:ext cx="1864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  <a:latin typeface="Cataneo BT" panose="03020802040502060804" pitchFamily="66" charset="0"/>
                <a:cs typeface="Aparajita" panose="020B0804020202020204" pitchFamily="34" charset="0"/>
              </a:rPr>
              <a:t>Me?</a:t>
            </a:r>
            <a:endParaRPr lang="en-US" sz="8000" dirty="0">
              <a:solidFill>
                <a:schemeClr val="bg1"/>
              </a:solidFill>
              <a:effectLst>
                <a:glow rad="139700">
                  <a:schemeClr val="tx1">
                    <a:lumMod val="75000"/>
                    <a:lumOff val="25000"/>
                    <a:alpha val="60000"/>
                  </a:schemeClr>
                </a:glow>
              </a:effectLst>
              <a:latin typeface="Cataneo BT" panose="03020802040502060804" pitchFamily="66" charset="0"/>
              <a:cs typeface="Aparajita" panose="020B08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3679372"/>
            <a:ext cx="9143999" cy="2895600"/>
          </a:xfrm>
          <a:prstGeom prst="rect">
            <a:avLst/>
          </a:prstGeom>
          <a:solidFill>
            <a:srgbClr val="1E363D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65343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0D6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A06030101010103" pitchFamily="34" charset="0"/>
              </a:rPr>
              <a:t>God’s will for you is for you to </a:t>
            </a:r>
            <a:r>
              <a:rPr lang="en-US" sz="7200" dirty="0" smtClean="0">
                <a:solidFill>
                  <a:srgbClr val="F0D6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A06030101010103" pitchFamily="34" charset="0"/>
              </a:rPr>
              <a:t>be holy.</a:t>
            </a:r>
            <a:endParaRPr lang="en-US" sz="7200" dirty="0">
              <a:solidFill>
                <a:srgbClr val="F0D6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A0603010101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331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903</TotalTime>
  <Words>25</Words>
  <Application>Microsoft Office PowerPoint</Application>
  <PresentationFormat>On-screen Show (4:3)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Calibri</vt:lpstr>
      <vt:lpstr>Calibri Light</vt:lpstr>
      <vt:lpstr>Aparajita</vt:lpstr>
      <vt:lpstr>Arial</vt:lpstr>
      <vt:lpstr>Abadi MT Condensed Extra Bold</vt:lpstr>
      <vt:lpstr>Cataneo BT</vt:lpstr>
      <vt:lpstr>Abadi MT Condensed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40</cp:revision>
  <dcterms:created xsi:type="dcterms:W3CDTF">2016-01-10T08:03:20Z</dcterms:created>
  <dcterms:modified xsi:type="dcterms:W3CDTF">2016-02-21T07:05:31Z</dcterms:modified>
</cp:coreProperties>
</file>