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embeddedFontLst>
    <p:embeddedFont>
      <p:font typeface="Ambiance BT" panose="02000506050000020004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Advantage" panose="020B0600000000020000" pitchFamily="34" charset="0"/>
      <p:regular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9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antage" panose="020B060000000002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mbiance BT" panose="02000506050000020004" pitchFamily="2" charset="0"/>
              </a:rPr>
              <a:t>of the Bible</a:t>
            </a:r>
            <a:endParaRPr lang="en-US" sz="8800" dirty="0">
              <a:latin typeface="Ambiance BT" panose="0200050605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4989" y="6035971"/>
            <a:ext cx="361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</a:rPr>
              <a:t>Genesis 12:1-3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5514991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6537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2336" y="5786569"/>
            <a:ext cx="2540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 smtClean="0">
                <a:latin typeface="Ambiance BT" panose="02000506050000020004" pitchFamily="2" charset="0"/>
              </a:rPr>
              <a:t>of the Bible</a:t>
            </a:r>
            <a:endParaRPr lang="en-US" sz="3200" dirty="0">
              <a:latin typeface="Ambiance BT" panose="02000506050000020004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0729" y="1387049"/>
            <a:ext cx="58625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latin typeface="Advantage" panose="020B0600000000020000" pitchFamily="34" charset="0"/>
              </a:rPr>
              <a:t>God keeps his promises.</a:t>
            </a:r>
          </a:p>
        </p:txBody>
      </p:sp>
      <p:cxnSp>
        <p:nvCxnSpPr>
          <p:cNvPr id="9" name="Straight Connector 8"/>
          <p:cNvCxnSpPr>
            <a:stCxn id="11" idx="3"/>
          </p:cNvCxnSpPr>
          <p:nvPr/>
        </p:nvCxnSpPr>
        <p:spPr>
          <a:xfrm>
            <a:off x="3118757" y="374423"/>
            <a:ext cx="6025243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64" y="82035"/>
            <a:ext cx="310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>Genesis 12:1-3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96537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2336" y="5786569"/>
            <a:ext cx="2540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 smtClean="0">
                <a:latin typeface="Ambiance BT" panose="02000506050000020004" pitchFamily="2" charset="0"/>
              </a:rPr>
              <a:t>of the Bible</a:t>
            </a:r>
            <a:endParaRPr lang="en-US" sz="3200" dirty="0">
              <a:latin typeface="Ambiance BT" panose="02000506050000020004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6743" y="1387049"/>
            <a:ext cx="66705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latin typeface="Advantage" panose="020B0600000000020000" pitchFamily="34" charset="0"/>
              </a:rPr>
              <a:t>We can be heirs of the promise.</a:t>
            </a:r>
          </a:p>
        </p:txBody>
      </p:sp>
      <p:cxnSp>
        <p:nvCxnSpPr>
          <p:cNvPr id="9" name="Straight Connector 8"/>
          <p:cNvCxnSpPr>
            <a:stCxn id="12" idx="3"/>
          </p:cNvCxnSpPr>
          <p:nvPr/>
        </p:nvCxnSpPr>
        <p:spPr>
          <a:xfrm>
            <a:off x="3118757" y="374423"/>
            <a:ext cx="6025243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64" y="82035"/>
            <a:ext cx="310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>Genesis 12:1-3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antage" panose="020B060000000002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Ambiance BT" panose="02000506050000020004" pitchFamily="2" charset="0"/>
              </a:rPr>
              <a:t>of the Bible</a:t>
            </a:r>
            <a:endParaRPr lang="en-US" sz="8800" dirty="0">
              <a:latin typeface="Ambiance BT" panose="0200050605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4989" y="6035971"/>
            <a:ext cx="361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 Antiqua" panose="02040602050305030304" pitchFamily="18" charset="0"/>
              </a:rPr>
              <a:t>Genesis 12:1-3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5514991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41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Ambiance BT</vt:lpstr>
      <vt:lpstr>Arial</vt:lpstr>
      <vt:lpstr>Calibri</vt:lpstr>
      <vt:lpstr>Calibri Light</vt:lpstr>
      <vt:lpstr>Advantage</vt:lpstr>
      <vt:lpstr>Book Antiqua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20</cp:revision>
  <dcterms:created xsi:type="dcterms:W3CDTF">2015-10-15T22:52:19Z</dcterms:created>
  <dcterms:modified xsi:type="dcterms:W3CDTF">2016-02-17T02:03:27Z</dcterms:modified>
</cp:coreProperties>
</file>