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6" r:id="rId2"/>
    <p:sldId id="257" r:id="rId3"/>
    <p:sldId id="258" r:id="rId4"/>
    <p:sldId id="262" r:id="rId5"/>
    <p:sldId id="260" r:id="rId6"/>
  </p:sldIdLst>
  <p:sldSz cx="9144000" cy="6858000" type="screen4x3"/>
  <p:notesSz cx="6858000" cy="9144000"/>
  <p:embeddedFontLst>
    <p:embeddedFont>
      <p:font typeface="Advantage" panose="020B0600000000020000" pitchFamily="34" charset="0"/>
      <p:regular r:id="rId7"/>
    </p:embeddedFon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Calibri Light" panose="020F0302020204030204" pitchFamily="34" charset="0"/>
      <p:regular r:id="rId12"/>
      <p:italic r:id="rId13"/>
    </p:embeddedFont>
    <p:embeddedFont>
      <p:font typeface="Ambiance BT" panose="02000506050000020004" pitchFamily="2" charset="0"/>
      <p:regular r:id="rId14"/>
    </p:embeddedFont>
    <p:embeddedFont>
      <p:font typeface="Book Antiqua" panose="02040602050305030304" pitchFamily="18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C0D0C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70" d="100"/>
          <a:sy n="70" d="100"/>
        </p:scale>
        <p:origin x="1190" y="1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10" Type="http://schemas.openxmlformats.org/officeDocument/2006/relationships/font" Target="fonts/font4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34A71-1DA0-4CA3-B2E3-1971EA7531A3}" type="datetimeFigureOut">
              <a:rPr lang="en-US" smtClean="0"/>
              <a:t>2/16/2016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82EBD-4853-40C6-BA2C-A9611030D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743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34A71-1DA0-4CA3-B2E3-1971EA7531A3}" type="datetimeFigureOut">
              <a:rPr lang="en-US" smtClean="0"/>
              <a:t>2/16/2016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82EBD-4853-40C6-BA2C-A9611030D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60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34A71-1DA0-4CA3-B2E3-1971EA7531A3}" type="datetimeFigureOut">
              <a:rPr lang="en-US" smtClean="0"/>
              <a:t>2/16/2016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82EBD-4853-40C6-BA2C-A9611030D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00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34A71-1DA0-4CA3-B2E3-1971EA7531A3}" type="datetimeFigureOut">
              <a:rPr lang="en-US" smtClean="0"/>
              <a:t>2/16/2016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82EBD-4853-40C6-BA2C-A9611030D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730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34A71-1DA0-4CA3-B2E3-1971EA7531A3}" type="datetimeFigureOut">
              <a:rPr lang="en-US" smtClean="0"/>
              <a:t>2/16/2016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82EBD-4853-40C6-BA2C-A9611030D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559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34A71-1DA0-4CA3-B2E3-1971EA7531A3}" type="datetimeFigureOut">
              <a:rPr lang="en-US" smtClean="0"/>
              <a:t>2/16/2016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82EBD-4853-40C6-BA2C-A9611030D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315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34A71-1DA0-4CA3-B2E3-1971EA7531A3}" type="datetimeFigureOut">
              <a:rPr lang="en-US" smtClean="0"/>
              <a:t>2/16/2016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82EBD-4853-40C6-BA2C-A9611030D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18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34A71-1DA0-4CA3-B2E3-1971EA7531A3}" type="datetimeFigureOut">
              <a:rPr lang="en-US" smtClean="0"/>
              <a:t>2/16/2016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82EBD-4853-40C6-BA2C-A9611030D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33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34A71-1DA0-4CA3-B2E3-1971EA7531A3}" type="datetimeFigureOut">
              <a:rPr lang="en-US" smtClean="0"/>
              <a:t>2/16/2016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82EBD-4853-40C6-BA2C-A9611030D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588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34A71-1DA0-4CA3-B2E3-1971EA7531A3}" type="datetimeFigureOut">
              <a:rPr lang="en-US" smtClean="0"/>
              <a:t>2/16/2016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82EBD-4853-40C6-BA2C-A9611030D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10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34A71-1DA0-4CA3-B2E3-1971EA7531A3}" type="datetimeFigureOut">
              <a:rPr lang="en-US" smtClean="0"/>
              <a:t>2/16/2016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82EBD-4853-40C6-BA2C-A9611030D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530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134A71-1DA0-4CA3-B2E3-1971EA7531A3}" type="datetimeFigureOut">
              <a:rPr lang="en-US" smtClean="0"/>
              <a:t>2/16/2016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D82EBD-4853-40C6-BA2C-A9611030D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569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5" y="2366185"/>
            <a:ext cx="5497624" cy="368067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138896" y="376177"/>
            <a:ext cx="9439154" cy="1614669"/>
          </a:xfrm>
          <a:prstGeom prst="rect">
            <a:avLst/>
          </a:prstGeom>
          <a:solidFill>
            <a:srgbClr val="5C0D0C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408158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antage" panose="020B0600000000020000" pitchFamily="34" charset="0"/>
              </a:rPr>
              <a:t>Great Verses</a:t>
            </a:r>
            <a:endParaRPr lang="en-US" sz="9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vantage" panose="020B0600000000020000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56858" y="2331761"/>
            <a:ext cx="410611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>
                <a:latin typeface="Ambiance BT" panose="02000506050000020004" pitchFamily="2" charset="0"/>
              </a:rPr>
              <a:t>of the Bible</a:t>
            </a:r>
            <a:endParaRPr lang="en-US" sz="8800" dirty="0">
              <a:latin typeface="Ambiance BT" panose="02000506050000020004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25243" y="6035971"/>
            <a:ext cx="31084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Book Antiqua" panose="02040602050305030304" pitchFamily="18" charset="0"/>
              </a:rPr>
              <a:t>Genesis 39:9</a:t>
            </a:r>
            <a:endParaRPr lang="en-US" sz="4000" dirty="0">
              <a:latin typeface="Book Antiqua" panose="02040602050305030304" pitchFamily="18" charset="0"/>
            </a:endParaRPr>
          </a:p>
        </p:txBody>
      </p:sp>
      <p:cxnSp>
        <p:nvCxnSpPr>
          <p:cNvPr id="10" name="Straight Connector 9"/>
          <p:cNvCxnSpPr>
            <a:endCxn id="8" idx="1"/>
          </p:cNvCxnSpPr>
          <p:nvPr/>
        </p:nvCxnSpPr>
        <p:spPr>
          <a:xfrm>
            <a:off x="-2" y="6389914"/>
            <a:ext cx="6025245" cy="0"/>
          </a:xfrm>
          <a:prstGeom prst="line">
            <a:avLst/>
          </a:prstGeom>
          <a:ln w="38100">
            <a:solidFill>
              <a:srgbClr val="5C0D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323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696537"/>
            <a:ext cx="4039214" cy="270426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522336" y="5786569"/>
            <a:ext cx="25406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Advantage" panose="020B0600000000020000" pitchFamily="34" charset="0"/>
              </a:rPr>
              <a:t>Great Verses </a:t>
            </a:r>
          </a:p>
          <a:p>
            <a:pPr algn="ctr"/>
            <a:r>
              <a:rPr lang="en-US" sz="3200" dirty="0" smtClean="0">
                <a:latin typeface="Ambiance BT" panose="02000506050000020004" pitchFamily="2" charset="0"/>
              </a:rPr>
              <a:t>of the Bible</a:t>
            </a:r>
            <a:endParaRPr lang="en-US" sz="3200" dirty="0">
              <a:latin typeface="Ambiance BT" panose="02000506050000020004" pitchFamily="2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-1" y="6400800"/>
            <a:ext cx="6198244" cy="0"/>
          </a:xfrm>
          <a:prstGeom prst="line">
            <a:avLst/>
          </a:prstGeom>
          <a:ln w="38100">
            <a:solidFill>
              <a:srgbClr val="5C0D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410914" y="1387049"/>
            <a:ext cx="632217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200" dirty="0" smtClean="0">
                <a:latin typeface="Advantage" panose="020B0600000000020000" pitchFamily="34" charset="0"/>
              </a:rPr>
              <a:t>Sin is an offense against God.</a:t>
            </a:r>
          </a:p>
        </p:txBody>
      </p:sp>
      <p:cxnSp>
        <p:nvCxnSpPr>
          <p:cNvPr id="9" name="Straight Connector 8"/>
          <p:cNvCxnSpPr>
            <a:stCxn id="11" idx="3"/>
          </p:cNvCxnSpPr>
          <p:nvPr/>
        </p:nvCxnSpPr>
        <p:spPr>
          <a:xfrm>
            <a:off x="2612571" y="374423"/>
            <a:ext cx="6531429" cy="1135"/>
          </a:xfrm>
          <a:prstGeom prst="line">
            <a:avLst/>
          </a:prstGeom>
          <a:ln w="38100">
            <a:solidFill>
              <a:srgbClr val="5C0D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7364" y="82035"/>
            <a:ext cx="25952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Book Antiqua" panose="02040602050305030304" pitchFamily="18" charset="0"/>
              </a:rPr>
              <a:t>Genesis 39:9</a:t>
            </a:r>
            <a:endParaRPr lang="en-US" sz="32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9535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696537"/>
            <a:ext cx="4039214" cy="270426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522336" y="5786569"/>
            <a:ext cx="25406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Advantage" panose="020B0600000000020000" pitchFamily="34" charset="0"/>
              </a:rPr>
              <a:t>Great Verses </a:t>
            </a:r>
          </a:p>
          <a:p>
            <a:pPr algn="ctr"/>
            <a:r>
              <a:rPr lang="en-US" sz="3200" dirty="0" smtClean="0">
                <a:latin typeface="Ambiance BT" panose="02000506050000020004" pitchFamily="2" charset="0"/>
              </a:rPr>
              <a:t>of the Bible</a:t>
            </a:r>
            <a:endParaRPr lang="en-US" sz="3200" dirty="0">
              <a:latin typeface="Ambiance BT" panose="02000506050000020004" pitchFamily="2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-1" y="6400800"/>
            <a:ext cx="6198244" cy="0"/>
          </a:xfrm>
          <a:prstGeom prst="line">
            <a:avLst/>
          </a:prstGeom>
          <a:ln w="38100">
            <a:solidFill>
              <a:srgbClr val="5C0D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30265" y="1387049"/>
            <a:ext cx="868347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200" dirty="0" smtClean="0">
                <a:latin typeface="Advantage" panose="020B0600000000020000" pitchFamily="34" charset="0"/>
              </a:rPr>
              <a:t>Satan is not going to give up on tempting you.</a:t>
            </a:r>
          </a:p>
        </p:txBody>
      </p:sp>
      <p:cxnSp>
        <p:nvCxnSpPr>
          <p:cNvPr id="9" name="Straight Connector 8"/>
          <p:cNvCxnSpPr>
            <a:stCxn id="12" idx="3"/>
          </p:cNvCxnSpPr>
          <p:nvPr/>
        </p:nvCxnSpPr>
        <p:spPr>
          <a:xfrm>
            <a:off x="2612571" y="374423"/>
            <a:ext cx="6531429" cy="1135"/>
          </a:xfrm>
          <a:prstGeom prst="line">
            <a:avLst/>
          </a:prstGeom>
          <a:ln w="38100">
            <a:solidFill>
              <a:srgbClr val="5C0D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7364" y="82035"/>
            <a:ext cx="25952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Book Antiqua" panose="02040602050305030304" pitchFamily="18" charset="0"/>
              </a:rPr>
              <a:t>Genesis 39:9</a:t>
            </a:r>
          </a:p>
        </p:txBody>
      </p:sp>
    </p:spTree>
    <p:extLst>
      <p:ext uri="{BB962C8B-B14F-4D97-AF65-F5344CB8AC3E}">
        <p14:creationId xmlns:p14="http://schemas.microsoft.com/office/powerpoint/2010/main" val="1074515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696537"/>
            <a:ext cx="4039214" cy="270426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522336" y="5786569"/>
            <a:ext cx="25406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Advantage" panose="020B0600000000020000" pitchFamily="34" charset="0"/>
              </a:rPr>
              <a:t>Great Verses </a:t>
            </a:r>
          </a:p>
          <a:p>
            <a:pPr algn="ctr"/>
            <a:r>
              <a:rPr lang="en-US" sz="3200" dirty="0" smtClean="0">
                <a:latin typeface="Ambiance BT" panose="02000506050000020004" pitchFamily="2" charset="0"/>
              </a:rPr>
              <a:t>of the Bible</a:t>
            </a:r>
            <a:endParaRPr lang="en-US" sz="3200" dirty="0">
              <a:latin typeface="Ambiance BT" panose="02000506050000020004" pitchFamily="2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-1" y="6400800"/>
            <a:ext cx="6198244" cy="0"/>
          </a:xfrm>
          <a:prstGeom prst="line">
            <a:avLst/>
          </a:prstGeom>
          <a:ln w="38100">
            <a:solidFill>
              <a:srgbClr val="5C0D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60529" y="1387049"/>
            <a:ext cx="8222943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200" dirty="0" smtClean="0">
                <a:latin typeface="Advantage" panose="020B0600000000020000" pitchFamily="34" charset="0"/>
              </a:rPr>
              <a:t>Seeking to please God will ultimately result in blessing.</a:t>
            </a:r>
          </a:p>
        </p:txBody>
      </p:sp>
      <p:cxnSp>
        <p:nvCxnSpPr>
          <p:cNvPr id="9" name="Straight Connector 8"/>
          <p:cNvCxnSpPr>
            <a:stCxn id="12" idx="3"/>
          </p:cNvCxnSpPr>
          <p:nvPr/>
        </p:nvCxnSpPr>
        <p:spPr>
          <a:xfrm>
            <a:off x="2612571" y="374423"/>
            <a:ext cx="6531429" cy="1135"/>
          </a:xfrm>
          <a:prstGeom prst="line">
            <a:avLst/>
          </a:prstGeom>
          <a:ln w="38100">
            <a:solidFill>
              <a:srgbClr val="5C0D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7364" y="82035"/>
            <a:ext cx="25952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Book Antiqua" panose="02040602050305030304" pitchFamily="18" charset="0"/>
              </a:rPr>
              <a:t>Genesis 39:9</a:t>
            </a:r>
          </a:p>
        </p:txBody>
      </p:sp>
    </p:spTree>
    <p:extLst>
      <p:ext uri="{BB962C8B-B14F-4D97-AF65-F5344CB8AC3E}">
        <p14:creationId xmlns:p14="http://schemas.microsoft.com/office/powerpoint/2010/main" val="1784025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5" y="2366185"/>
            <a:ext cx="5497624" cy="368067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138896" y="376177"/>
            <a:ext cx="9439154" cy="1614669"/>
          </a:xfrm>
          <a:prstGeom prst="rect">
            <a:avLst/>
          </a:prstGeom>
          <a:solidFill>
            <a:srgbClr val="5C0D0C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408158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antage" panose="020B0600000000020000" pitchFamily="34" charset="0"/>
              </a:rPr>
              <a:t>Great Verses</a:t>
            </a:r>
            <a:endParaRPr lang="en-US" sz="9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vantage" panose="020B0600000000020000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56858" y="2331761"/>
            <a:ext cx="410611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>
                <a:latin typeface="Ambiance BT" panose="02000506050000020004" pitchFamily="2" charset="0"/>
              </a:rPr>
              <a:t>of the Bible</a:t>
            </a:r>
            <a:endParaRPr lang="en-US" sz="8800" dirty="0">
              <a:latin typeface="Ambiance BT" panose="02000506050000020004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25243" y="6035971"/>
            <a:ext cx="31084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Book Antiqua" panose="02040602050305030304" pitchFamily="18" charset="0"/>
              </a:rPr>
              <a:t>Genesis 39:9</a:t>
            </a:r>
          </a:p>
        </p:txBody>
      </p:sp>
      <p:cxnSp>
        <p:nvCxnSpPr>
          <p:cNvPr id="10" name="Straight Connector 9"/>
          <p:cNvCxnSpPr>
            <a:endCxn id="8" idx="1"/>
          </p:cNvCxnSpPr>
          <p:nvPr/>
        </p:nvCxnSpPr>
        <p:spPr>
          <a:xfrm>
            <a:off x="-2" y="6389914"/>
            <a:ext cx="6025245" cy="0"/>
          </a:xfrm>
          <a:prstGeom prst="line">
            <a:avLst/>
          </a:prstGeom>
          <a:ln w="38100">
            <a:solidFill>
              <a:srgbClr val="5C0D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9659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d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1224</TotalTime>
  <Words>63</Words>
  <Application>Microsoft Office PowerPoint</Application>
  <PresentationFormat>On-screen Show (4:3)</PresentationFormat>
  <Paragraphs>18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Advantage</vt:lpstr>
      <vt:lpstr>Calibri</vt:lpstr>
      <vt:lpstr>Calibri Light</vt:lpstr>
      <vt:lpstr>Ambiance BT</vt:lpstr>
      <vt:lpstr>Book Antiqua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Marshall Reid</dc:creator>
  <cp:lastModifiedBy>Marshall Reid</cp:lastModifiedBy>
  <cp:revision>54</cp:revision>
  <dcterms:created xsi:type="dcterms:W3CDTF">2015-10-15T22:52:19Z</dcterms:created>
  <dcterms:modified xsi:type="dcterms:W3CDTF">2016-02-17T02:15:16Z</dcterms:modified>
</cp:coreProperties>
</file>