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84" r:id="rId3"/>
    <p:sldMasterId id="2147483696" r:id="rId4"/>
  </p:sldMasterIdLst>
  <p:sldIdLst>
    <p:sldId id="275" r:id="rId5"/>
    <p:sldId id="261" r:id="rId6"/>
    <p:sldId id="273" r:id="rId7"/>
    <p:sldId id="260" r:id="rId8"/>
    <p:sldId id="262" r:id="rId9"/>
    <p:sldId id="269" r:id="rId10"/>
    <p:sldId id="270" r:id="rId11"/>
    <p:sldId id="264" r:id="rId12"/>
    <p:sldId id="266" r:id="rId13"/>
    <p:sldId id="267" r:id="rId14"/>
    <p:sldId id="268" r:id="rId15"/>
    <p:sldId id="265" r:id="rId16"/>
    <p:sldId id="259" r:id="rId17"/>
    <p:sldId id="271" r:id="rId18"/>
    <p:sldId id="274"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5C2E00"/>
    <a:srgbClr val="582C00"/>
    <a:srgbClr val="0066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9" autoAdjust="0"/>
    <p:restoredTop sz="94660"/>
  </p:normalViewPr>
  <p:slideViewPr>
    <p:cSldViewPr>
      <p:cViewPr>
        <p:scale>
          <a:sx n="66" d="100"/>
          <a:sy n="66" d="100"/>
        </p:scale>
        <p:origin x="67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62A082-13A0-4C53-AD1C-505300F0CEDD}" type="slidenum">
              <a:rPr lang="en-US"/>
              <a:pPr>
                <a:defRPr/>
              </a:pPr>
              <a:t>‹#›</a:t>
            </a:fld>
            <a:endParaRPr lang="en-US"/>
          </a:p>
        </p:txBody>
      </p:sp>
    </p:spTree>
    <p:extLst>
      <p:ext uri="{BB962C8B-B14F-4D97-AF65-F5344CB8AC3E}">
        <p14:creationId xmlns:p14="http://schemas.microsoft.com/office/powerpoint/2010/main" val="248807772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FEDC50-2013-48A5-A111-8B1D067684E9}" type="slidenum">
              <a:rPr lang="en-US"/>
              <a:pPr>
                <a:defRPr/>
              </a:pPr>
              <a:t>‹#›</a:t>
            </a:fld>
            <a:endParaRPr lang="en-US"/>
          </a:p>
        </p:txBody>
      </p:sp>
    </p:spTree>
    <p:extLst>
      <p:ext uri="{BB962C8B-B14F-4D97-AF65-F5344CB8AC3E}">
        <p14:creationId xmlns:p14="http://schemas.microsoft.com/office/powerpoint/2010/main" val="4050630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0166BD-6923-499F-9F33-79BA0CA4AE74}" type="slidenum">
              <a:rPr lang="en-US"/>
              <a:pPr>
                <a:defRPr/>
              </a:pPr>
              <a:t>‹#›</a:t>
            </a:fld>
            <a:endParaRPr lang="en-US"/>
          </a:p>
        </p:txBody>
      </p:sp>
    </p:spTree>
    <p:extLst>
      <p:ext uri="{BB962C8B-B14F-4D97-AF65-F5344CB8AC3E}">
        <p14:creationId xmlns:p14="http://schemas.microsoft.com/office/powerpoint/2010/main" val="240815433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6404B-E4AE-498A-87FA-F5001CC1877C}" type="slidenum">
              <a:rPr lang="en-US"/>
              <a:pPr>
                <a:defRPr/>
              </a:pPr>
              <a:t>‹#›</a:t>
            </a:fld>
            <a:endParaRPr lang="en-US"/>
          </a:p>
        </p:txBody>
      </p:sp>
    </p:spTree>
    <p:extLst>
      <p:ext uri="{BB962C8B-B14F-4D97-AF65-F5344CB8AC3E}">
        <p14:creationId xmlns:p14="http://schemas.microsoft.com/office/powerpoint/2010/main" val="379070333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9CDEF6-457F-4351-9ABC-E4C875020A5B}" type="slidenum">
              <a:rPr lang="en-US"/>
              <a:pPr>
                <a:defRPr/>
              </a:pPr>
              <a:t>‹#›</a:t>
            </a:fld>
            <a:endParaRPr lang="en-US"/>
          </a:p>
        </p:txBody>
      </p:sp>
    </p:spTree>
    <p:extLst>
      <p:ext uri="{BB962C8B-B14F-4D97-AF65-F5344CB8AC3E}">
        <p14:creationId xmlns:p14="http://schemas.microsoft.com/office/powerpoint/2010/main" val="179410973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00C7A4-29C0-47E1-874B-0F822D13A675}" type="slidenum">
              <a:rPr lang="en-US"/>
              <a:pPr>
                <a:defRPr/>
              </a:pPr>
              <a:t>‹#›</a:t>
            </a:fld>
            <a:endParaRPr lang="en-US"/>
          </a:p>
        </p:txBody>
      </p:sp>
    </p:spTree>
    <p:extLst>
      <p:ext uri="{BB962C8B-B14F-4D97-AF65-F5344CB8AC3E}">
        <p14:creationId xmlns:p14="http://schemas.microsoft.com/office/powerpoint/2010/main" val="24022380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6CCC7-24DB-4BD2-A22B-FC2552BDF693}" type="slidenum">
              <a:rPr lang="en-US"/>
              <a:pPr>
                <a:defRPr/>
              </a:pPr>
              <a:t>‹#›</a:t>
            </a:fld>
            <a:endParaRPr lang="en-US"/>
          </a:p>
        </p:txBody>
      </p:sp>
    </p:spTree>
    <p:extLst>
      <p:ext uri="{BB962C8B-B14F-4D97-AF65-F5344CB8AC3E}">
        <p14:creationId xmlns:p14="http://schemas.microsoft.com/office/powerpoint/2010/main" val="215466677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508342-0411-406A-9F0B-E6142D6AD590}" type="slidenum">
              <a:rPr lang="en-US"/>
              <a:pPr>
                <a:defRPr/>
              </a:pPr>
              <a:t>‹#›</a:t>
            </a:fld>
            <a:endParaRPr lang="en-US"/>
          </a:p>
        </p:txBody>
      </p:sp>
    </p:spTree>
    <p:extLst>
      <p:ext uri="{BB962C8B-B14F-4D97-AF65-F5344CB8AC3E}">
        <p14:creationId xmlns:p14="http://schemas.microsoft.com/office/powerpoint/2010/main" val="80730602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658042-4EC7-43C6-9EA8-0BE319E9E4AA}" type="slidenum">
              <a:rPr lang="en-US"/>
              <a:pPr>
                <a:defRPr/>
              </a:pPr>
              <a:t>‹#›</a:t>
            </a:fld>
            <a:endParaRPr lang="en-US"/>
          </a:p>
        </p:txBody>
      </p:sp>
    </p:spTree>
    <p:extLst>
      <p:ext uri="{BB962C8B-B14F-4D97-AF65-F5344CB8AC3E}">
        <p14:creationId xmlns:p14="http://schemas.microsoft.com/office/powerpoint/2010/main" val="193718451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C949B0-9BB1-4ED6-923C-39C2C16520BA}" type="slidenum">
              <a:rPr lang="en-US"/>
              <a:pPr>
                <a:defRPr/>
              </a:pPr>
              <a:t>‹#›</a:t>
            </a:fld>
            <a:endParaRPr lang="en-US"/>
          </a:p>
        </p:txBody>
      </p:sp>
    </p:spTree>
    <p:extLst>
      <p:ext uri="{BB962C8B-B14F-4D97-AF65-F5344CB8AC3E}">
        <p14:creationId xmlns:p14="http://schemas.microsoft.com/office/powerpoint/2010/main" val="300908167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D62F73-A995-4313-A784-449A9E284720}" type="slidenum">
              <a:rPr lang="en-US"/>
              <a:pPr>
                <a:defRPr/>
              </a:pPr>
              <a:t>‹#›</a:t>
            </a:fld>
            <a:endParaRPr lang="en-US"/>
          </a:p>
        </p:txBody>
      </p:sp>
    </p:spTree>
    <p:extLst>
      <p:ext uri="{BB962C8B-B14F-4D97-AF65-F5344CB8AC3E}">
        <p14:creationId xmlns:p14="http://schemas.microsoft.com/office/powerpoint/2010/main" val="16414635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B735C1-39B9-47B2-8B8C-F0BC1FA68D36}" type="slidenum">
              <a:rPr lang="en-US"/>
              <a:pPr>
                <a:defRPr/>
              </a:pPr>
              <a:t>‹#›</a:t>
            </a:fld>
            <a:endParaRPr lang="en-US"/>
          </a:p>
        </p:txBody>
      </p:sp>
    </p:spTree>
    <p:extLst>
      <p:ext uri="{BB962C8B-B14F-4D97-AF65-F5344CB8AC3E}">
        <p14:creationId xmlns:p14="http://schemas.microsoft.com/office/powerpoint/2010/main" val="340953236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B06F34-6386-4A62-9560-0610E44DC3E1}" type="slidenum">
              <a:rPr lang="en-US"/>
              <a:pPr>
                <a:defRPr/>
              </a:pPr>
              <a:t>‹#›</a:t>
            </a:fld>
            <a:endParaRPr lang="en-US"/>
          </a:p>
        </p:txBody>
      </p:sp>
    </p:spTree>
    <p:extLst>
      <p:ext uri="{BB962C8B-B14F-4D97-AF65-F5344CB8AC3E}">
        <p14:creationId xmlns:p14="http://schemas.microsoft.com/office/powerpoint/2010/main" val="140758316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C3165-26E4-4F2F-8276-3B128216EECD}" type="slidenum">
              <a:rPr lang="en-US"/>
              <a:pPr>
                <a:defRPr/>
              </a:pPr>
              <a:t>‹#›</a:t>
            </a:fld>
            <a:endParaRPr lang="en-US"/>
          </a:p>
        </p:txBody>
      </p:sp>
    </p:spTree>
    <p:extLst>
      <p:ext uri="{BB962C8B-B14F-4D97-AF65-F5344CB8AC3E}">
        <p14:creationId xmlns:p14="http://schemas.microsoft.com/office/powerpoint/2010/main" val="403052197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930BF4-2903-4F68-8F81-6C325B85AB0E}" type="slidenum">
              <a:rPr lang="en-US"/>
              <a:pPr>
                <a:defRPr/>
              </a:pPr>
              <a:t>‹#›</a:t>
            </a:fld>
            <a:endParaRPr lang="en-US"/>
          </a:p>
        </p:txBody>
      </p:sp>
    </p:spTree>
    <p:extLst>
      <p:ext uri="{BB962C8B-B14F-4D97-AF65-F5344CB8AC3E}">
        <p14:creationId xmlns:p14="http://schemas.microsoft.com/office/powerpoint/2010/main" val="205503525"/>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3DC2A-105A-4E69-B1DC-9BF2F1D98FE8}" type="slidenum">
              <a:rPr lang="en-US"/>
              <a:pPr>
                <a:defRPr/>
              </a:pPr>
              <a:t>‹#›</a:t>
            </a:fld>
            <a:endParaRPr lang="en-US"/>
          </a:p>
        </p:txBody>
      </p:sp>
    </p:spTree>
    <p:extLst>
      <p:ext uri="{BB962C8B-B14F-4D97-AF65-F5344CB8AC3E}">
        <p14:creationId xmlns:p14="http://schemas.microsoft.com/office/powerpoint/2010/main" val="3461726037"/>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DE5BAE-19D8-4509-90F2-E7D36197AC94}" type="slidenum">
              <a:rPr lang="en-US"/>
              <a:pPr>
                <a:defRPr/>
              </a:pPr>
              <a:t>‹#›</a:t>
            </a:fld>
            <a:endParaRPr lang="en-US"/>
          </a:p>
        </p:txBody>
      </p:sp>
    </p:spTree>
    <p:extLst>
      <p:ext uri="{BB962C8B-B14F-4D97-AF65-F5344CB8AC3E}">
        <p14:creationId xmlns:p14="http://schemas.microsoft.com/office/powerpoint/2010/main" val="354447982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622F06-A625-4F7F-9A6D-1186196261E9}" type="slidenum">
              <a:rPr lang="en-US"/>
              <a:pPr>
                <a:defRPr/>
              </a:pPr>
              <a:t>‹#›</a:t>
            </a:fld>
            <a:endParaRPr lang="en-US"/>
          </a:p>
        </p:txBody>
      </p:sp>
    </p:spTree>
    <p:extLst>
      <p:ext uri="{BB962C8B-B14F-4D97-AF65-F5344CB8AC3E}">
        <p14:creationId xmlns:p14="http://schemas.microsoft.com/office/powerpoint/2010/main" val="299257740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F7D706-1E66-4444-A6F1-BBB8613664C9}" type="slidenum">
              <a:rPr lang="en-US"/>
              <a:pPr>
                <a:defRPr/>
              </a:pPr>
              <a:t>‹#›</a:t>
            </a:fld>
            <a:endParaRPr lang="en-US"/>
          </a:p>
        </p:txBody>
      </p:sp>
    </p:spTree>
    <p:extLst>
      <p:ext uri="{BB962C8B-B14F-4D97-AF65-F5344CB8AC3E}">
        <p14:creationId xmlns:p14="http://schemas.microsoft.com/office/powerpoint/2010/main" val="214197548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3EAECA-7E0F-44F4-913C-CD094A16BE78}" type="slidenum">
              <a:rPr lang="en-US"/>
              <a:pPr>
                <a:defRPr/>
              </a:pPr>
              <a:t>‹#›</a:t>
            </a:fld>
            <a:endParaRPr lang="en-US"/>
          </a:p>
        </p:txBody>
      </p:sp>
    </p:spTree>
    <p:extLst>
      <p:ext uri="{BB962C8B-B14F-4D97-AF65-F5344CB8AC3E}">
        <p14:creationId xmlns:p14="http://schemas.microsoft.com/office/powerpoint/2010/main" val="178806526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C4CD12-31E5-4A52-A271-7099FBFCD3BA}" type="slidenum">
              <a:rPr lang="en-US"/>
              <a:pPr>
                <a:defRPr/>
              </a:pPr>
              <a:t>‹#›</a:t>
            </a:fld>
            <a:endParaRPr lang="en-US"/>
          </a:p>
        </p:txBody>
      </p:sp>
    </p:spTree>
    <p:extLst>
      <p:ext uri="{BB962C8B-B14F-4D97-AF65-F5344CB8AC3E}">
        <p14:creationId xmlns:p14="http://schemas.microsoft.com/office/powerpoint/2010/main" val="1472311117"/>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2FE0E2-2037-490C-A750-4305DE23ED01}" type="slidenum">
              <a:rPr lang="en-US"/>
              <a:pPr>
                <a:defRPr/>
              </a:pPr>
              <a:t>‹#›</a:t>
            </a:fld>
            <a:endParaRPr lang="en-US"/>
          </a:p>
        </p:txBody>
      </p:sp>
    </p:spTree>
    <p:extLst>
      <p:ext uri="{BB962C8B-B14F-4D97-AF65-F5344CB8AC3E}">
        <p14:creationId xmlns:p14="http://schemas.microsoft.com/office/powerpoint/2010/main" val="81499998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F22627-81DF-47AC-94B8-5A689C719AE1}" type="slidenum">
              <a:rPr lang="en-US"/>
              <a:pPr>
                <a:defRPr/>
              </a:pPr>
              <a:t>‹#›</a:t>
            </a:fld>
            <a:endParaRPr lang="en-US"/>
          </a:p>
        </p:txBody>
      </p:sp>
    </p:spTree>
    <p:extLst>
      <p:ext uri="{BB962C8B-B14F-4D97-AF65-F5344CB8AC3E}">
        <p14:creationId xmlns:p14="http://schemas.microsoft.com/office/powerpoint/2010/main" val="221039657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C6A27A-0B30-4FF7-B295-A08633193FB9}" type="slidenum">
              <a:rPr lang="en-US"/>
              <a:pPr>
                <a:defRPr/>
              </a:pPr>
              <a:t>‹#›</a:t>
            </a:fld>
            <a:endParaRPr lang="en-US"/>
          </a:p>
        </p:txBody>
      </p:sp>
    </p:spTree>
    <p:extLst>
      <p:ext uri="{BB962C8B-B14F-4D97-AF65-F5344CB8AC3E}">
        <p14:creationId xmlns:p14="http://schemas.microsoft.com/office/powerpoint/2010/main" val="357600350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FE4ED9-8550-49B2-8F54-FA5EB2CF046B}" type="slidenum">
              <a:rPr lang="en-US"/>
              <a:pPr>
                <a:defRPr/>
              </a:pPr>
              <a:t>‹#›</a:t>
            </a:fld>
            <a:endParaRPr lang="en-US"/>
          </a:p>
        </p:txBody>
      </p:sp>
    </p:spTree>
    <p:extLst>
      <p:ext uri="{BB962C8B-B14F-4D97-AF65-F5344CB8AC3E}">
        <p14:creationId xmlns:p14="http://schemas.microsoft.com/office/powerpoint/2010/main" val="329302289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51DEDE-CA32-48BF-8B5F-E83AF2E7FCDF}" type="slidenum">
              <a:rPr lang="en-US"/>
              <a:pPr>
                <a:defRPr/>
              </a:pPr>
              <a:t>‹#›</a:t>
            </a:fld>
            <a:endParaRPr lang="en-US"/>
          </a:p>
        </p:txBody>
      </p:sp>
    </p:spTree>
    <p:extLst>
      <p:ext uri="{BB962C8B-B14F-4D97-AF65-F5344CB8AC3E}">
        <p14:creationId xmlns:p14="http://schemas.microsoft.com/office/powerpoint/2010/main" val="414597028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766EB-680B-425A-83D0-1F1AFEC627C5}" type="slidenum">
              <a:rPr lang="en-US"/>
              <a:pPr>
                <a:defRPr/>
              </a:pPr>
              <a:t>‹#›</a:t>
            </a:fld>
            <a:endParaRPr lang="en-US"/>
          </a:p>
        </p:txBody>
      </p:sp>
    </p:spTree>
    <p:extLst>
      <p:ext uri="{BB962C8B-B14F-4D97-AF65-F5344CB8AC3E}">
        <p14:creationId xmlns:p14="http://schemas.microsoft.com/office/powerpoint/2010/main" val="1972228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753768-FD91-4214-8741-C98A69399164}" type="slidenum">
              <a:rPr lang="en-US"/>
              <a:pPr>
                <a:defRPr/>
              </a:pPr>
              <a:t>‹#›</a:t>
            </a:fld>
            <a:endParaRPr lang="en-US"/>
          </a:p>
        </p:txBody>
      </p:sp>
    </p:spTree>
    <p:extLst>
      <p:ext uri="{BB962C8B-B14F-4D97-AF65-F5344CB8AC3E}">
        <p14:creationId xmlns:p14="http://schemas.microsoft.com/office/powerpoint/2010/main" val="190207069"/>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11F43A-52A4-4040-84A0-5ACFCF00DB7C}" type="slidenum">
              <a:rPr lang="en-US"/>
              <a:pPr>
                <a:defRPr/>
              </a:pPr>
              <a:t>‹#›</a:t>
            </a:fld>
            <a:endParaRPr lang="en-US"/>
          </a:p>
        </p:txBody>
      </p:sp>
    </p:spTree>
    <p:extLst>
      <p:ext uri="{BB962C8B-B14F-4D97-AF65-F5344CB8AC3E}">
        <p14:creationId xmlns:p14="http://schemas.microsoft.com/office/powerpoint/2010/main" val="3593742112"/>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5857FB-CAF8-4DD5-8268-F5B215AE37CA}" type="slidenum">
              <a:rPr lang="en-US"/>
              <a:pPr>
                <a:defRPr/>
              </a:pPr>
              <a:t>‹#›</a:t>
            </a:fld>
            <a:endParaRPr lang="en-US"/>
          </a:p>
        </p:txBody>
      </p:sp>
    </p:spTree>
    <p:extLst>
      <p:ext uri="{BB962C8B-B14F-4D97-AF65-F5344CB8AC3E}">
        <p14:creationId xmlns:p14="http://schemas.microsoft.com/office/powerpoint/2010/main" val="330993647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23A188-3565-4BDD-85F9-60B59973DEFE}" type="slidenum">
              <a:rPr lang="en-US"/>
              <a:pPr>
                <a:defRPr/>
              </a:pPr>
              <a:t>‹#›</a:t>
            </a:fld>
            <a:endParaRPr lang="en-US"/>
          </a:p>
        </p:txBody>
      </p:sp>
    </p:spTree>
    <p:extLst>
      <p:ext uri="{BB962C8B-B14F-4D97-AF65-F5344CB8AC3E}">
        <p14:creationId xmlns:p14="http://schemas.microsoft.com/office/powerpoint/2010/main" val="342824460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1522E7-CBF2-4A17-B3B4-A15F1398FA0D}" type="slidenum">
              <a:rPr lang="en-US"/>
              <a:pPr>
                <a:defRPr/>
              </a:pPr>
              <a:t>‹#›</a:t>
            </a:fld>
            <a:endParaRPr lang="en-US"/>
          </a:p>
        </p:txBody>
      </p:sp>
    </p:spTree>
    <p:extLst>
      <p:ext uri="{BB962C8B-B14F-4D97-AF65-F5344CB8AC3E}">
        <p14:creationId xmlns:p14="http://schemas.microsoft.com/office/powerpoint/2010/main" val="292882424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CA2B47-F353-4F31-A685-A7C64D8C741C}" type="slidenum">
              <a:rPr lang="en-US"/>
              <a:pPr>
                <a:defRPr/>
              </a:pPr>
              <a:t>‹#›</a:t>
            </a:fld>
            <a:endParaRPr lang="en-US"/>
          </a:p>
        </p:txBody>
      </p:sp>
    </p:spTree>
    <p:extLst>
      <p:ext uri="{BB962C8B-B14F-4D97-AF65-F5344CB8AC3E}">
        <p14:creationId xmlns:p14="http://schemas.microsoft.com/office/powerpoint/2010/main" val="317790834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71E9D-FFE5-452A-B026-63DEB676C6A3}" type="slidenum">
              <a:rPr lang="en-US"/>
              <a:pPr>
                <a:defRPr/>
              </a:pPr>
              <a:t>‹#›</a:t>
            </a:fld>
            <a:endParaRPr lang="en-US"/>
          </a:p>
        </p:txBody>
      </p:sp>
    </p:spTree>
    <p:extLst>
      <p:ext uri="{BB962C8B-B14F-4D97-AF65-F5344CB8AC3E}">
        <p14:creationId xmlns:p14="http://schemas.microsoft.com/office/powerpoint/2010/main" val="3561824765"/>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EBD6C4-2A1B-4775-AACC-CED832B75254}" type="slidenum">
              <a:rPr lang="en-US"/>
              <a:pPr>
                <a:defRPr/>
              </a:pPr>
              <a:t>‹#›</a:t>
            </a:fld>
            <a:endParaRPr lang="en-US"/>
          </a:p>
        </p:txBody>
      </p:sp>
    </p:spTree>
    <p:extLst>
      <p:ext uri="{BB962C8B-B14F-4D97-AF65-F5344CB8AC3E}">
        <p14:creationId xmlns:p14="http://schemas.microsoft.com/office/powerpoint/2010/main" val="3272945863"/>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E2B0A9-9ECF-4F58-B313-760EAB4AB363}" type="slidenum">
              <a:rPr lang="en-US"/>
              <a:pPr>
                <a:defRPr/>
              </a:pPr>
              <a:t>‹#›</a:t>
            </a:fld>
            <a:endParaRPr lang="en-US"/>
          </a:p>
        </p:txBody>
      </p:sp>
    </p:spTree>
    <p:extLst>
      <p:ext uri="{BB962C8B-B14F-4D97-AF65-F5344CB8AC3E}">
        <p14:creationId xmlns:p14="http://schemas.microsoft.com/office/powerpoint/2010/main" val="164661379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0D2F52-1015-443E-92AA-D1A63F8242EA}" type="slidenum">
              <a:rPr lang="en-US"/>
              <a:pPr>
                <a:defRPr/>
              </a:pPr>
              <a:t>‹#›</a:t>
            </a:fld>
            <a:endParaRPr lang="en-US"/>
          </a:p>
        </p:txBody>
      </p:sp>
    </p:spTree>
    <p:extLst>
      <p:ext uri="{BB962C8B-B14F-4D97-AF65-F5344CB8AC3E}">
        <p14:creationId xmlns:p14="http://schemas.microsoft.com/office/powerpoint/2010/main" val="2658911536"/>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0602E-85FD-445D-AB1A-6FBDB7B2C6A3}" type="slidenum">
              <a:rPr lang="en-US"/>
              <a:pPr>
                <a:defRPr/>
              </a:pPr>
              <a:t>‹#›</a:t>
            </a:fld>
            <a:endParaRPr lang="en-US"/>
          </a:p>
        </p:txBody>
      </p:sp>
    </p:spTree>
    <p:extLst>
      <p:ext uri="{BB962C8B-B14F-4D97-AF65-F5344CB8AC3E}">
        <p14:creationId xmlns:p14="http://schemas.microsoft.com/office/powerpoint/2010/main" val="2519478673"/>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2528FE-CA08-4516-9C3E-EAF3EFFBB240}" type="slidenum">
              <a:rPr lang="en-US"/>
              <a:pPr>
                <a:defRPr/>
              </a:pPr>
              <a:t>‹#›</a:t>
            </a:fld>
            <a:endParaRPr lang="en-US"/>
          </a:p>
        </p:txBody>
      </p:sp>
    </p:spTree>
    <p:extLst>
      <p:ext uri="{BB962C8B-B14F-4D97-AF65-F5344CB8AC3E}">
        <p14:creationId xmlns:p14="http://schemas.microsoft.com/office/powerpoint/2010/main" val="426831620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8D15AE-16E0-4A16-9941-F14C3FEA5C1F}" type="slidenum">
              <a:rPr lang="en-US"/>
              <a:pPr>
                <a:defRPr/>
              </a:pPr>
              <a:t>‹#›</a:t>
            </a:fld>
            <a:endParaRPr lang="en-US"/>
          </a:p>
        </p:txBody>
      </p:sp>
    </p:spTree>
    <p:extLst>
      <p:ext uri="{BB962C8B-B14F-4D97-AF65-F5344CB8AC3E}">
        <p14:creationId xmlns:p14="http://schemas.microsoft.com/office/powerpoint/2010/main" val="121648976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5E1C75-B60A-456C-AB29-5B0273E68EC3}" type="slidenum">
              <a:rPr lang="en-US"/>
              <a:pPr>
                <a:defRPr/>
              </a:pPr>
              <a:t>‹#›</a:t>
            </a:fld>
            <a:endParaRPr lang="en-US"/>
          </a:p>
        </p:txBody>
      </p:sp>
    </p:spTree>
    <p:extLst>
      <p:ext uri="{BB962C8B-B14F-4D97-AF65-F5344CB8AC3E}">
        <p14:creationId xmlns:p14="http://schemas.microsoft.com/office/powerpoint/2010/main" val="164438337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92E830-25C8-4778-947A-E91D833CCDDB}" type="slidenum">
              <a:rPr lang="en-US"/>
              <a:pPr>
                <a:defRPr/>
              </a:pPr>
              <a:t>‹#›</a:t>
            </a:fld>
            <a:endParaRPr lang="en-US"/>
          </a:p>
        </p:txBody>
      </p:sp>
    </p:spTree>
    <p:extLst>
      <p:ext uri="{BB962C8B-B14F-4D97-AF65-F5344CB8AC3E}">
        <p14:creationId xmlns:p14="http://schemas.microsoft.com/office/powerpoint/2010/main" val="19046551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1316AD-F805-487D-ADDF-B4E5F6A25ECD}" type="slidenum">
              <a:rPr lang="en-US"/>
              <a:pPr>
                <a:defRPr/>
              </a:pPr>
              <a:t>‹#›</a:t>
            </a:fld>
            <a:endParaRPr lang="en-US"/>
          </a:p>
        </p:txBody>
      </p:sp>
    </p:spTree>
    <p:extLst>
      <p:ext uri="{BB962C8B-B14F-4D97-AF65-F5344CB8AC3E}">
        <p14:creationId xmlns:p14="http://schemas.microsoft.com/office/powerpoint/2010/main" val="97902038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F09C8D-4469-4359-A761-1299677F096F}" type="slidenum">
              <a:rPr lang="en-US"/>
              <a:pPr>
                <a:defRPr/>
              </a:pPr>
              <a:t>‹#›</a:t>
            </a:fld>
            <a:endParaRPr lang="en-US"/>
          </a:p>
        </p:txBody>
      </p:sp>
    </p:spTree>
    <p:extLst>
      <p:ext uri="{BB962C8B-B14F-4D97-AF65-F5344CB8AC3E}">
        <p14:creationId xmlns:p14="http://schemas.microsoft.com/office/powerpoint/2010/main" val="194938026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4EE38EE-5E87-4DD7-B797-408065E4B2C7}" type="slidenum">
              <a:rPr lang="en-US"/>
              <a:pPr>
                <a:defRPr/>
              </a:pPr>
              <a:t>‹#›</a:t>
            </a:fld>
            <a:endParaRPr lang="en-US"/>
          </a:p>
        </p:txBody>
      </p:sp>
      <p:pic>
        <p:nvPicPr>
          <p:cNvPr id="1031" name="Picture 65" descr="Alcohol and the Bible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BC1C1D7-D00E-4162-8829-28020402BFE7}" type="slidenum">
              <a:rPr lang="en-US"/>
              <a:pPr>
                <a:defRPr/>
              </a:pPr>
              <a:t>‹#›</a:t>
            </a:fld>
            <a:endParaRPr lang="en-US"/>
          </a:p>
        </p:txBody>
      </p:sp>
      <p:pic>
        <p:nvPicPr>
          <p:cNvPr id="13319" name="Picture 45" descr="Alcohol and the Bible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35DD8271-D031-49FD-AF73-20CDC9B22798}" type="slidenum">
              <a:rPr lang="en-US"/>
              <a:pPr>
                <a:defRPr/>
              </a:pPr>
              <a:t>‹#›</a:t>
            </a:fld>
            <a:endParaRPr lang="en-US"/>
          </a:p>
        </p:txBody>
      </p:sp>
      <p:pic>
        <p:nvPicPr>
          <p:cNvPr id="25607" name="Picture 68" descr="Alcohol and the Bible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F3346BAF-F8CC-4C9D-863B-F48408365D02}" type="slidenum">
              <a:rPr lang="en-US"/>
              <a:pPr>
                <a:defRPr/>
              </a:pPr>
              <a:t>‹#›</a:t>
            </a:fld>
            <a:endParaRPr lang="en-US"/>
          </a:p>
        </p:txBody>
      </p:sp>
      <p:pic>
        <p:nvPicPr>
          <p:cNvPr id="37895" name="Picture 65" descr="Alcohol and the Bible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Apples vs. Oranges</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041400" y="1874838"/>
            <a:ext cx="7061200" cy="4525962"/>
          </a:xfrm>
        </p:spPr>
        <p:txBody>
          <a:bodyPr/>
          <a:lstStyle/>
          <a:p>
            <a:pPr marL="0" indent="0" eaLnBrk="1" hangingPunct="1">
              <a:spcBef>
                <a:spcPct val="25000"/>
              </a:spcBef>
              <a:buFontTx/>
              <a:buNone/>
              <a:defRPr/>
            </a:pPr>
            <a:r>
              <a:rPr lang="en-US" kern="1200" dirty="0" smtClean="0">
                <a:latin typeface="Gill Sans MT" pitchFamily="34" charset="0"/>
                <a:cs typeface="Arial"/>
              </a:rPr>
              <a:t>“The </a:t>
            </a:r>
            <a:r>
              <a:rPr lang="en-US" kern="1200" dirty="0">
                <a:latin typeface="Gill Sans MT" pitchFamily="34" charset="0"/>
                <a:cs typeface="Arial"/>
              </a:rPr>
              <a:t>gods have revealed wine to mortals, to be the greatest blessing for those who use it aright, but for those who use it without measure, the reverse. For it gives food to them that take it and strength in mind and body. In medicine it is most beneficial; it can be mixed with liquid and drugs and it brings aid to the wounded. </a:t>
            </a:r>
            <a:endParaRPr lang="en-US" kern="1200" dirty="0" smtClean="0">
              <a:latin typeface="Gill Sans MT" pitchFamily="34" charset="0"/>
              <a:cs typeface="Arial"/>
            </a:endParaRPr>
          </a:p>
          <a:p>
            <a:pPr marL="0" indent="0" eaLnBrk="1" hangingPunct="1">
              <a:spcBef>
                <a:spcPct val="25000"/>
              </a:spcBef>
              <a:buFontTx/>
              <a:buNone/>
              <a:defRPr/>
            </a:pPr>
            <a:endParaRPr lang="en-US" kern="1200" dirty="0">
              <a:latin typeface="Gill Sans MT" pitchFamily="34" charset="0"/>
              <a:cs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Apples vs. Oranges</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pic>
        <p:nvPicPr>
          <p:cNvPr id="614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041400" y="1874838"/>
            <a:ext cx="7061200" cy="4525962"/>
          </a:xfrm>
        </p:spPr>
        <p:txBody>
          <a:bodyPr/>
          <a:lstStyle/>
          <a:p>
            <a:pPr marL="0" indent="0" eaLnBrk="1" hangingPunct="1">
              <a:spcBef>
                <a:spcPct val="25000"/>
              </a:spcBef>
              <a:buFontTx/>
              <a:buNone/>
              <a:defRPr/>
            </a:pPr>
            <a:r>
              <a:rPr lang="en-US" kern="1200" dirty="0" smtClean="0">
                <a:latin typeface="Gill Sans MT" pitchFamily="34" charset="0"/>
                <a:cs typeface="Arial"/>
              </a:rPr>
              <a:t>In </a:t>
            </a:r>
            <a:r>
              <a:rPr lang="en-US" kern="1200" dirty="0">
                <a:latin typeface="Gill Sans MT" pitchFamily="34" charset="0"/>
                <a:cs typeface="Arial"/>
              </a:rPr>
              <a:t>daily intercourse, to those who mix and drink it moderately, it gives good cheer; but if you overstep the bounds, it brings violence. Mix it half and half, and you get madness; unmixed, bodily collapse</a:t>
            </a:r>
            <a:r>
              <a:rPr lang="en-US" kern="1200" dirty="0" smtClean="0">
                <a:latin typeface="Gill Sans MT" pitchFamily="34" charset="0"/>
                <a:cs typeface="Arial"/>
              </a:rPr>
              <a:t>.”</a:t>
            </a:r>
          </a:p>
          <a:p>
            <a:pPr marL="0" indent="0" algn="ctr" eaLnBrk="1" hangingPunct="1">
              <a:spcBef>
                <a:spcPct val="25000"/>
              </a:spcBef>
              <a:buFontTx/>
              <a:buNone/>
              <a:defRPr/>
            </a:pPr>
            <a:r>
              <a:rPr lang="en-US" kern="1200" dirty="0" err="1">
                <a:solidFill>
                  <a:srgbClr val="663300"/>
                </a:solidFill>
                <a:effectLst>
                  <a:outerShdw blurRad="38100" dist="38100" dir="2700000" algn="tl">
                    <a:srgbClr val="000000">
                      <a:alpha val="43137"/>
                    </a:srgbClr>
                  </a:outerShdw>
                </a:effectLst>
                <a:latin typeface="Gill Sans MT" pitchFamily="34" charset="0"/>
                <a:cs typeface="Arial"/>
              </a:rPr>
              <a:t>Mnesitheus</a:t>
            </a:r>
            <a:r>
              <a:rPr lang="en-US" kern="1200" dirty="0">
                <a:solidFill>
                  <a:srgbClr val="663300"/>
                </a:solidFill>
                <a:effectLst>
                  <a:outerShdw blurRad="38100" dist="38100" dir="2700000" algn="tl">
                    <a:srgbClr val="000000">
                      <a:alpha val="43137"/>
                    </a:srgbClr>
                  </a:outerShdw>
                </a:effectLst>
                <a:latin typeface="Gill Sans MT" pitchFamily="34" charset="0"/>
                <a:cs typeface="Arial"/>
              </a:rPr>
              <a:t> </a:t>
            </a:r>
            <a:r>
              <a:rPr lang="en-US" kern="1200" dirty="0" smtClean="0">
                <a:solidFill>
                  <a:srgbClr val="663300"/>
                </a:solidFill>
                <a:effectLst>
                  <a:outerShdw blurRad="38100" dist="38100" dir="2700000" algn="tl">
                    <a:srgbClr val="000000">
                      <a:alpha val="43137"/>
                    </a:srgbClr>
                  </a:outerShdw>
                </a:effectLst>
                <a:latin typeface="Gill Sans MT" pitchFamily="34" charset="0"/>
                <a:cs typeface="Arial"/>
              </a:rPr>
              <a:t>of Athens as quoted by </a:t>
            </a:r>
            <a:r>
              <a:rPr lang="en-US" kern="1200" dirty="0" err="1" smtClean="0">
                <a:solidFill>
                  <a:srgbClr val="663300"/>
                </a:solidFill>
                <a:effectLst>
                  <a:outerShdw blurRad="38100" dist="38100" dir="2700000" algn="tl">
                    <a:srgbClr val="000000">
                      <a:alpha val="43137"/>
                    </a:srgbClr>
                  </a:outerShdw>
                </a:effectLst>
                <a:latin typeface="Gill Sans MT" pitchFamily="34" charset="0"/>
                <a:cs typeface="Arial"/>
              </a:rPr>
              <a:t>Athenaeus</a:t>
            </a:r>
            <a:r>
              <a:rPr lang="en-US" kern="1200" dirty="0" smtClean="0">
                <a:solidFill>
                  <a:srgbClr val="663300"/>
                </a:solidFill>
                <a:effectLst>
                  <a:outerShdw blurRad="38100" dist="38100" dir="2700000" algn="tl">
                    <a:srgbClr val="000000">
                      <a:alpha val="43137"/>
                    </a:srgbClr>
                  </a:outerShdw>
                </a:effectLst>
                <a:latin typeface="Gill Sans MT" pitchFamily="34" charset="0"/>
                <a:cs typeface="Arial"/>
              </a:rPr>
              <a:t> in </a:t>
            </a:r>
            <a:r>
              <a:rPr lang="en-US" i="1" kern="1200" dirty="0" smtClean="0">
                <a:solidFill>
                  <a:srgbClr val="663300"/>
                </a:solidFill>
                <a:effectLst>
                  <a:outerShdw blurRad="38100" dist="38100" dir="2700000" algn="tl">
                    <a:srgbClr val="000000">
                      <a:alpha val="43137"/>
                    </a:srgbClr>
                  </a:outerShdw>
                </a:effectLst>
                <a:latin typeface="Gill Sans MT" pitchFamily="34" charset="0"/>
                <a:cs typeface="Arial"/>
              </a:rPr>
              <a:t>Banquet of the Learned</a:t>
            </a:r>
            <a:endParaRPr lang="en-US" i="1" kern="1200" dirty="0">
              <a:solidFill>
                <a:srgbClr val="663300"/>
              </a:solidFill>
              <a:effectLst>
                <a:outerShdw blurRad="38100" dist="38100" dir="2700000" algn="tl">
                  <a:srgbClr val="000000">
                    <a:alpha val="43137"/>
                  </a:srgbClr>
                </a:outerShdw>
              </a:effectLst>
              <a:latin typeface="Gill Sans MT" pitchFamily="34" charset="0"/>
              <a:cs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Apples vs. Oranges</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pic>
        <p:nvPicPr>
          <p:cNvPr id="624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041400" y="1874838"/>
            <a:ext cx="7061200" cy="4525962"/>
          </a:xfrm>
        </p:spPr>
        <p:txBody>
          <a:bodyPr/>
          <a:lstStyle/>
          <a:p>
            <a:pPr marL="568325" indent="-568325" algn="ctr" eaLnBrk="1" hangingPunct="1">
              <a:spcBef>
                <a:spcPct val="25000"/>
              </a:spcBef>
              <a:buFontTx/>
              <a:buNone/>
              <a:defRPr/>
            </a:pPr>
            <a:r>
              <a:rPr lang="en-US" i="1" kern="1200" dirty="0" smtClean="0">
                <a:latin typeface="Gill Sans MT" pitchFamily="34" charset="0"/>
                <a:cs typeface="Arial"/>
              </a:rPr>
              <a:t>One martini, tequila, etc. </a:t>
            </a:r>
          </a:p>
          <a:p>
            <a:pPr marL="568325" indent="-568325" algn="ctr" eaLnBrk="1" hangingPunct="1">
              <a:spcBef>
                <a:spcPct val="25000"/>
              </a:spcBef>
              <a:buFontTx/>
              <a:buNone/>
              <a:defRPr/>
            </a:pPr>
            <a:r>
              <a:rPr lang="en-US" i="1" kern="1200" dirty="0" smtClean="0">
                <a:latin typeface="Gill Sans MT" pitchFamily="34" charset="0"/>
                <a:cs typeface="Arial"/>
              </a:rPr>
              <a:t>= </a:t>
            </a:r>
          </a:p>
          <a:p>
            <a:pPr marL="568325" indent="-568325" algn="ctr" eaLnBrk="1" hangingPunct="1">
              <a:spcBef>
                <a:spcPct val="25000"/>
              </a:spcBef>
              <a:buFontTx/>
              <a:buNone/>
              <a:defRPr/>
            </a:pPr>
            <a:r>
              <a:rPr lang="en-US" b="1" i="1" kern="1200" dirty="0" smtClean="0">
                <a:solidFill>
                  <a:srgbClr val="663300"/>
                </a:solidFill>
                <a:effectLst>
                  <a:outerShdw blurRad="38100" dist="38100" dir="2700000" algn="tl">
                    <a:srgbClr val="000000">
                      <a:alpha val="43137"/>
                    </a:srgbClr>
                  </a:outerShdw>
                </a:effectLst>
                <a:latin typeface="Gill Sans MT" pitchFamily="34" charset="0"/>
                <a:cs typeface="Arial"/>
              </a:rPr>
              <a:t>10-11 cups of wine</a:t>
            </a:r>
          </a:p>
          <a:p>
            <a:pPr marL="568325" indent="-568325" algn="ctr" eaLnBrk="1" hangingPunct="1">
              <a:spcBef>
                <a:spcPct val="25000"/>
              </a:spcBef>
              <a:buFontTx/>
              <a:buNone/>
              <a:defRPr/>
            </a:pPr>
            <a:endParaRPr lang="en-US" i="1" kern="1200" dirty="0" smtClean="0">
              <a:latin typeface="Gill Sans MT" pitchFamily="34" charset="0"/>
              <a:cs typeface="Arial"/>
            </a:endParaRPr>
          </a:p>
          <a:p>
            <a:pPr marL="568325" indent="-568325" algn="ctr" eaLnBrk="1" hangingPunct="1">
              <a:spcBef>
                <a:spcPct val="25000"/>
              </a:spcBef>
              <a:buFontTx/>
              <a:buNone/>
              <a:defRPr/>
            </a:pPr>
            <a:r>
              <a:rPr lang="en-US" i="1" kern="1200" dirty="0" smtClean="0">
                <a:latin typeface="Gill Sans MT" pitchFamily="34" charset="0"/>
                <a:cs typeface="Arial"/>
              </a:rPr>
              <a:t>One cup of modern wine </a:t>
            </a:r>
          </a:p>
          <a:p>
            <a:pPr marL="568325" indent="-568325" algn="ctr" eaLnBrk="1" hangingPunct="1">
              <a:spcBef>
                <a:spcPct val="25000"/>
              </a:spcBef>
              <a:buFontTx/>
              <a:buNone/>
              <a:defRPr/>
            </a:pPr>
            <a:r>
              <a:rPr lang="en-US" i="1" kern="1200" dirty="0" smtClean="0">
                <a:latin typeface="Gill Sans MT" pitchFamily="34" charset="0"/>
                <a:cs typeface="Arial"/>
              </a:rPr>
              <a:t>= </a:t>
            </a:r>
          </a:p>
          <a:p>
            <a:pPr marL="568325" indent="-568325" algn="ctr" eaLnBrk="1" hangingPunct="1">
              <a:spcBef>
                <a:spcPct val="25000"/>
              </a:spcBef>
              <a:buFontTx/>
              <a:buNone/>
              <a:defRPr/>
            </a:pPr>
            <a:r>
              <a:rPr lang="en-US" b="1" i="1" kern="1200" dirty="0" smtClean="0">
                <a:solidFill>
                  <a:srgbClr val="663300"/>
                </a:solidFill>
                <a:effectLst>
                  <a:outerShdw blurRad="38100" dist="38100" dir="2700000" algn="tl">
                    <a:srgbClr val="000000">
                      <a:alpha val="43137"/>
                    </a:srgbClr>
                  </a:outerShdw>
                </a:effectLst>
                <a:latin typeface="Gill Sans MT" pitchFamily="34" charset="0"/>
                <a:cs typeface="Arial"/>
              </a:rPr>
              <a:t>3-4 cups of wine</a:t>
            </a:r>
          </a:p>
          <a:p>
            <a:pPr marL="568325" indent="-568325" algn="ctr" eaLnBrk="1" hangingPunct="1">
              <a:spcBef>
                <a:spcPct val="25000"/>
              </a:spcBef>
              <a:buFontTx/>
              <a:buNone/>
              <a:defRPr/>
            </a:pPr>
            <a:endParaRPr lang="en-US" i="1" kern="1200" dirty="0" smtClean="0">
              <a:latin typeface="Gill Sans MT" pitchFamily="34" charset="0"/>
              <a:cs typeface="Arial"/>
            </a:endParaRPr>
          </a:p>
        </p:txBody>
      </p:sp>
      <p:cxnSp>
        <p:nvCxnSpPr>
          <p:cNvPr id="5" name="Straight Connector 4"/>
          <p:cNvCxnSpPr/>
          <p:nvPr/>
        </p:nvCxnSpPr>
        <p:spPr>
          <a:xfrm>
            <a:off x="1600200" y="4114800"/>
            <a:ext cx="6096000" cy="0"/>
          </a:xfrm>
          <a:prstGeom prst="line">
            <a:avLst/>
          </a:prstGeom>
          <a:ln w="38100">
            <a:solidFill>
              <a:srgbClr val="5C2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wipe(left)">
                                      <p:cBhvr>
                                        <p:cTn id="24" dur="500"/>
                                        <p:tgtEl>
                                          <p:spTgt spid="8">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304800"/>
            <a:ext cx="8229600" cy="1143000"/>
          </a:xfrm>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Applying God’s Word</a:t>
            </a:r>
            <a:endParaRPr lang="en-US" dirty="0">
              <a:solidFill>
                <a:srgbClr val="5C2E00"/>
              </a:solidFill>
              <a:effectLst>
                <a:glow rad="63500">
                  <a:srgbClr val="FFFFFF">
                    <a:satMod val="175000"/>
                    <a:alpha val="40000"/>
                  </a:srgbClr>
                </a:glow>
                <a:outerShdw blurRad="114300" dist="63500" dir="10800000" algn="r" rotWithShape="0">
                  <a:prstClr val="black">
                    <a:alpha val="40000"/>
                  </a:prstClr>
                </a:outerShdw>
              </a:effectLst>
            </a:endParaRPr>
          </a:p>
        </p:txBody>
      </p:sp>
      <p:sp>
        <p:nvSpPr>
          <p:cNvPr id="3" name="Content Placeholder 2"/>
          <p:cNvSpPr>
            <a:spLocks noGrp="1"/>
          </p:cNvSpPr>
          <p:nvPr>
            <p:ph idx="1"/>
          </p:nvPr>
        </p:nvSpPr>
        <p:spPr>
          <a:xfrm>
            <a:off x="1093788" y="1874838"/>
            <a:ext cx="6956425" cy="4525962"/>
          </a:xfrm>
        </p:spPr>
        <p:txBody>
          <a:bodyPr/>
          <a:lstStyle/>
          <a:p>
            <a:pPr marL="568325" indent="-568325" algn="ctr" eaLnBrk="1" hangingPunct="1">
              <a:spcBef>
                <a:spcPct val="25000"/>
              </a:spcBef>
              <a:buFontTx/>
              <a:buNone/>
              <a:defRPr/>
            </a:pPr>
            <a:r>
              <a:rPr lang="en-US" sz="3600" b="1" kern="1200" dirty="0" smtClean="0">
                <a:solidFill>
                  <a:srgbClr val="000000"/>
                </a:solidFill>
                <a:effectLst>
                  <a:outerShdw blurRad="38100" dist="38100" dir="2700000" algn="tl">
                    <a:srgbClr val="FFFFFF"/>
                  </a:outerShdw>
                </a:effectLst>
                <a:latin typeface="Gill Sans MT" pitchFamily="34" charset="0"/>
                <a:cs typeface="Arial" charset="0"/>
              </a:rPr>
              <a:t>Hebrews 5:13-14</a:t>
            </a:r>
            <a:r>
              <a:rPr lang="en-US" sz="1000" b="1" kern="1200" dirty="0" smtClean="0">
                <a:solidFill>
                  <a:srgbClr val="000000"/>
                </a:solidFill>
                <a:effectLst>
                  <a:outerShdw blurRad="38100" dist="38100" dir="2700000" algn="tl">
                    <a:srgbClr val="FFFFFF"/>
                  </a:outerShdw>
                </a:effectLst>
                <a:latin typeface="Gill Sans MT" pitchFamily="34" charset="0"/>
                <a:cs typeface="Arial" charset="0"/>
              </a:rPr>
              <a:t/>
            </a:r>
            <a:br>
              <a:rPr lang="en-US" sz="1000" b="1" kern="1200" dirty="0" smtClean="0">
                <a:solidFill>
                  <a:srgbClr val="000000"/>
                </a:solidFill>
                <a:effectLst>
                  <a:outerShdw blurRad="38100" dist="38100" dir="2700000" algn="tl">
                    <a:srgbClr val="FFFFFF"/>
                  </a:outerShdw>
                </a:effectLst>
                <a:latin typeface="Gill Sans MT" pitchFamily="34" charset="0"/>
                <a:cs typeface="Arial" charset="0"/>
              </a:rPr>
            </a:br>
            <a:r>
              <a:rPr lang="en-US" sz="1000" b="1" kern="1200" dirty="0" smtClean="0">
                <a:solidFill>
                  <a:srgbClr val="000000"/>
                </a:solidFill>
                <a:effectLst>
                  <a:outerShdw blurRad="38100" dist="38100" dir="2700000" algn="tl">
                    <a:srgbClr val="FFFFFF"/>
                  </a:outerShdw>
                </a:effectLst>
                <a:latin typeface="Gill Sans MT" pitchFamily="34" charset="0"/>
                <a:cs typeface="Arial" charset="0"/>
              </a:rPr>
              <a:t>   </a:t>
            </a:r>
          </a:p>
          <a:p>
            <a:pPr marL="0" indent="0" eaLnBrk="1" hangingPunct="1">
              <a:lnSpc>
                <a:spcPct val="90000"/>
              </a:lnSpc>
              <a:spcBef>
                <a:spcPct val="10000"/>
              </a:spcBef>
              <a:buClr>
                <a:srgbClr val="000000"/>
              </a:buClr>
              <a:buFontTx/>
              <a:buNone/>
              <a:defRPr/>
            </a:pPr>
            <a:r>
              <a:rPr lang="en-US" sz="2800" kern="1200" baseline="30000" dirty="0" smtClean="0">
                <a:solidFill>
                  <a:srgbClr val="000000"/>
                </a:solidFill>
                <a:latin typeface="Gill Sans MT" pitchFamily="34" charset="0"/>
                <a:cs typeface="Arial"/>
              </a:rPr>
              <a:t>13</a:t>
            </a:r>
            <a:r>
              <a:rPr lang="en-US" sz="2800" kern="1200" dirty="0" smtClean="0">
                <a:solidFill>
                  <a:srgbClr val="000000"/>
                </a:solidFill>
                <a:latin typeface="Gill Sans MT" pitchFamily="34" charset="0"/>
                <a:cs typeface="Arial"/>
              </a:rPr>
              <a:t>“For everyone who partakes only of milk is </a:t>
            </a:r>
            <a:r>
              <a:rPr lang="en-US" sz="2800" b="1" i="1" kern="1200" dirty="0" smtClean="0">
                <a:solidFill>
                  <a:srgbClr val="663300"/>
                </a:solidFill>
                <a:effectLst>
                  <a:outerShdw blurRad="38100" dist="38100" dir="2700000" algn="tl">
                    <a:srgbClr val="000000">
                      <a:alpha val="43137"/>
                    </a:srgbClr>
                  </a:outerShdw>
                </a:effectLst>
                <a:latin typeface="Gill Sans MT" pitchFamily="34" charset="0"/>
                <a:cs typeface="Arial"/>
              </a:rPr>
              <a:t>unskilled in the word </a:t>
            </a:r>
            <a:r>
              <a:rPr lang="en-US" sz="2800" kern="1200" dirty="0" smtClean="0">
                <a:solidFill>
                  <a:srgbClr val="000000"/>
                </a:solidFill>
                <a:latin typeface="Gill Sans MT" pitchFamily="34" charset="0"/>
                <a:cs typeface="Arial"/>
              </a:rPr>
              <a:t>of righteousness, for he is a babe.  </a:t>
            </a:r>
            <a:r>
              <a:rPr lang="en-US" sz="2800" kern="1200" baseline="30000" dirty="0" smtClean="0">
                <a:solidFill>
                  <a:srgbClr val="000000"/>
                </a:solidFill>
                <a:latin typeface="Gill Sans MT" pitchFamily="34" charset="0"/>
                <a:cs typeface="Arial"/>
              </a:rPr>
              <a:t>14</a:t>
            </a:r>
            <a:r>
              <a:rPr lang="en-US" sz="2800" kern="1200" dirty="0" smtClean="0">
                <a:solidFill>
                  <a:srgbClr val="000000"/>
                </a:solidFill>
                <a:latin typeface="Gill Sans MT" pitchFamily="34" charset="0"/>
                <a:cs typeface="Arial"/>
              </a:rPr>
              <a:t>But solid food belongs to those who are of full age, that is, those who </a:t>
            </a:r>
            <a:r>
              <a:rPr lang="en-US" sz="2800" b="1" i="1" kern="1200" dirty="0" smtClean="0">
                <a:solidFill>
                  <a:srgbClr val="663300"/>
                </a:solidFill>
                <a:effectLst>
                  <a:outerShdw blurRad="38100" dist="38100" dir="2700000" algn="tl">
                    <a:srgbClr val="000000">
                      <a:alpha val="43137"/>
                    </a:srgbClr>
                  </a:outerShdw>
                </a:effectLst>
                <a:latin typeface="Gill Sans MT" pitchFamily="34" charset="0"/>
                <a:cs typeface="Arial"/>
              </a:rPr>
              <a:t>by reason of use have their senses exercised to discern both good and evil</a:t>
            </a:r>
            <a:r>
              <a:rPr lang="en-US" sz="2800" kern="1200" dirty="0" smtClean="0">
                <a:solidFill>
                  <a:srgbClr val="663300"/>
                </a:solidFill>
                <a:effectLst>
                  <a:outerShdw blurRad="38100" dist="38100" dir="2700000" algn="tl">
                    <a:srgbClr val="000000">
                      <a:alpha val="43137"/>
                    </a:srgbClr>
                  </a:outerShdw>
                </a:effectLst>
                <a:latin typeface="Gill Sans MT" pitchFamily="34" charset="0"/>
                <a:cs typeface="Arial"/>
              </a:rPr>
              <a:t>.”</a:t>
            </a:r>
          </a:p>
          <a:p>
            <a:pPr algn="ctr" eaLnBrk="1" hangingPunct="1">
              <a:defRPr/>
            </a:pPr>
            <a:endParaRPr lang="en-US" dirty="0">
              <a:latin typeface="Gill Sans MT" pitchFamily="34" charset="0"/>
            </a:endParaRP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What Does The Bible Say?</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pic>
        <p:nvPicPr>
          <p:cNvPr id="64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041400" y="1905000"/>
            <a:ext cx="7061200" cy="4525962"/>
          </a:xfrm>
        </p:spPr>
        <p:txBody>
          <a:bodyPr/>
          <a:lstStyle/>
          <a:p>
            <a:pPr marL="568325" indent="-568325" algn="ctr" eaLnBrk="1" hangingPunct="1">
              <a:spcBef>
                <a:spcPct val="25000"/>
              </a:spcBef>
              <a:buFontTx/>
              <a:buNone/>
              <a:defRPr/>
            </a:pPr>
            <a:r>
              <a:rPr lang="en-US" sz="3600" b="1" kern="1200" dirty="0" smtClean="0">
                <a:solidFill>
                  <a:srgbClr val="000000"/>
                </a:solidFill>
                <a:effectLst>
                  <a:outerShdw blurRad="38100" dist="38100" dir="2700000" algn="tl">
                    <a:srgbClr val="FFFFFF"/>
                  </a:outerShdw>
                </a:effectLst>
                <a:latin typeface="Gill Sans MT" pitchFamily="34" charset="0"/>
                <a:cs typeface="Arial" charset="0"/>
              </a:rPr>
              <a:t>1 Peter 4:1-4</a:t>
            </a:r>
            <a:endParaRPr lang="en-US" sz="1000" b="1" kern="1200" dirty="0">
              <a:solidFill>
                <a:srgbClr val="000000"/>
              </a:solidFill>
              <a:effectLst>
                <a:outerShdw blurRad="38100" dist="38100" dir="2700000" algn="tl">
                  <a:srgbClr val="FFFFFF"/>
                </a:outerShdw>
              </a:effectLst>
              <a:latin typeface="Gill Sans MT" pitchFamily="34" charset="0"/>
              <a:cs typeface="Arial" charset="0"/>
            </a:endParaRPr>
          </a:p>
          <a:p>
            <a:pPr marL="568325" indent="-568325" algn="ctr" eaLnBrk="1" hangingPunct="1">
              <a:spcBef>
                <a:spcPct val="25000"/>
              </a:spcBef>
              <a:buFontTx/>
              <a:buNone/>
              <a:defRPr/>
            </a:pPr>
            <a:endParaRPr lang="en-US" sz="1600" b="1" kern="1200" dirty="0" smtClean="0">
              <a:solidFill>
                <a:srgbClr val="000000"/>
              </a:solidFill>
              <a:effectLst>
                <a:outerShdw blurRad="38100" dist="38100" dir="2700000" algn="tl">
                  <a:srgbClr val="FFFFFF"/>
                </a:outerShdw>
              </a:effectLst>
              <a:latin typeface="Gill Sans MT" pitchFamily="34" charset="0"/>
              <a:cs typeface="Arial" charset="0"/>
            </a:endParaRP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Drunkenness</a:t>
            </a: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Revelries (orgies, </a:t>
            </a:r>
            <a:r>
              <a:rPr lang="en-US" kern="1200" dirty="0" err="1" smtClean="0">
                <a:solidFill>
                  <a:srgbClr val="000000"/>
                </a:solidFill>
                <a:effectLst>
                  <a:outerShdw blurRad="38100" dist="38100" dir="2700000" algn="tl">
                    <a:srgbClr val="FFFFFF"/>
                  </a:outerShdw>
                </a:effectLst>
                <a:latin typeface="Gill Sans MT" pitchFamily="34" charset="0"/>
                <a:cs typeface="Arial" charset="0"/>
              </a:rPr>
              <a:t>carousings</a:t>
            </a:r>
            <a:r>
              <a:rPr lang="en-US" kern="1200" dirty="0" smtClean="0">
                <a:solidFill>
                  <a:srgbClr val="000000"/>
                </a:solidFill>
                <a:effectLst>
                  <a:outerShdw blurRad="38100" dist="38100" dir="2700000" algn="tl">
                    <a:srgbClr val="FFFFFF"/>
                  </a:outerShdw>
                </a:effectLst>
                <a:latin typeface="Gill Sans MT" pitchFamily="34" charset="0"/>
                <a:cs typeface="Arial" charset="0"/>
              </a:rPr>
              <a:t>)</a:t>
            </a: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Drinking parties (</a:t>
            </a:r>
            <a:r>
              <a:rPr lang="en-US" kern="1200" dirty="0" err="1" smtClean="0">
                <a:solidFill>
                  <a:srgbClr val="000000"/>
                </a:solidFill>
                <a:effectLst>
                  <a:outerShdw blurRad="38100" dist="38100" dir="2700000" algn="tl">
                    <a:srgbClr val="FFFFFF"/>
                  </a:outerShdw>
                </a:effectLst>
                <a:latin typeface="Gill Sans MT" pitchFamily="34" charset="0"/>
                <a:cs typeface="Arial" charset="0"/>
              </a:rPr>
              <a:t>carousings</a:t>
            </a:r>
            <a:r>
              <a:rPr lang="en-US" kern="1200" dirty="0" smtClean="0">
                <a:solidFill>
                  <a:srgbClr val="000000"/>
                </a:solidFill>
                <a:effectLst>
                  <a:outerShdw blurRad="38100" dist="38100" dir="2700000" algn="tl">
                    <a:srgbClr val="FFFFFF"/>
                  </a:outerShdw>
                </a:effectLst>
                <a:latin typeface="Gill Sans MT" pitchFamily="34" charset="0"/>
                <a:cs typeface="Arial" charset="0"/>
              </a:rPr>
              <a:t>, </a:t>
            </a:r>
            <a:r>
              <a:rPr lang="en-US" kern="1200" dirty="0" err="1" smtClean="0">
                <a:solidFill>
                  <a:srgbClr val="000000"/>
                </a:solidFill>
                <a:effectLst>
                  <a:outerShdw blurRad="38100" dist="38100" dir="2700000" algn="tl">
                    <a:srgbClr val="FFFFFF"/>
                  </a:outerShdw>
                </a:effectLst>
                <a:latin typeface="Gill Sans MT" pitchFamily="34" charset="0"/>
                <a:cs typeface="Arial" charset="0"/>
              </a:rPr>
              <a:t>banquetings</a:t>
            </a:r>
            <a:r>
              <a:rPr lang="en-US" kern="1200" dirty="0" smtClean="0">
                <a:solidFill>
                  <a:srgbClr val="000000"/>
                </a:solidFill>
                <a:effectLst>
                  <a:outerShdw blurRad="38100" dist="38100" dir="2700000" algn="tl">
                    <a:srgbClr val="FFFFFF"/>
                  </a:outerShdw>
                </a:effectLst>
                <a:latin typeface="Gill Sans MT" pitchFamily="34" charset="0"/>
                <a:cs typeface="Arial"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What Does The Bible Say?</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pic>
        <p:nvPicPr>
          <p:cNvPr id="655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041400" y="1874838"/>
            <a:ext cx="7061200" cy="4525962"/>
          </a:xfrm>
        </p:spPr>
        <p:txBody>
          <a:bodyPr/>
          <a:lstStyle/>
          <a:p>
            <a:pPr marL="568325" indent="-568325" algn="ctr" eaLnBrk="1" hangingPunct="1">
              <a:spcBef>
                <a:spcPct val="25000"/>
              </a:spcBef>
              <a:buFontTx/>
              <a:buNone/>
              <a:defRPr/>
            </a:pPr>
            <a:r>
              <a:rPr lang="en-US" sz="3600" b="1" i="1" kern="1200" dirty="0">
                <a:effectLst>
                  <a:outerShdw blurRad="38100" dist="38100" dir="2700000" algn="tl">
                    <a:srgbClr val="000000">
                      <a:alpha val="43137"/>
                    </a:srgbClr>
                  </a:outerShdw>
                </a:effectLst>
                <a:latin typeface="Gill Sans MT" pitchFamily="34" charset="0"/>
                <a:cs typeface="Arial"/>
              </a:rPr>
              <a:t>Our Influence</a:t>
            </a:r>
          </a:p>
          <a:p>
            <a:pPr marL="568325" indent="-568325" algn="ctr" eaLnBrk="1" hangingPunct="1">
              <a:spcBef>
                <a:spcPct val="25000"/>
              </a:spcBef>
              <a:buFontTx/>
              <a:buNone/>
              <a:defRPr/>
            </a:pPr>
            <a:endParaRPr lang="en-US" sz="1600" b="1" kern="1200" dirty="0" smtClean="0">
              <a:solidFill>
                <a:srgbClr val="000000"/>
              </a:solidFill>
              <a:effectLst>
                <a:outerShdw blurRad="38100" dist="38100" dir="2700000" algn="tl">
                  <a:srgbClr val="FFFFFF"/>
                </a:outerShdw>
              </a:effectLst>
              <a:latin typeface="Gill Sans MT" pitchFamily="34" charset="0"/>
              <a:cs typeface="Arial" charset="0"/>
            </a:endParaRP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1 Corinthians </a:t>
            </a:r>
            <a:r>
              <a:rPr lang="en-US" kern="1200" dirty="0" smtClean="0">
                <a:solidFill>
                  <a:srgbClr val="000000"/>
                </a:solidFill>
                <a:effectLst>
                  <a:outerShdw blurRad="38100" dist="38100" dir="2700000" algn="tl">
                    <a:srgbClr val="FFFFFF"/>
                  </a:outerShdw>
                </a:effectLst>
                <a:latin typeface="Gill Sans MT" pitchFamily="34" charset="0"/>
                <a:cs typeface="Arial" charset="0"/>
              </a:rPr>
              <a:t>8:9ff</a:t>
            </a:r>
            <a:endParaRPr lang="en-US" kern="1200" dirty="0" smtClean="0">
              <a:solidFill>
                <a:srgbClr val="000000"/>
              </a:solidFill>
              <a:effectLst>
                <a:outerShdw blurRad="38100" dist="38100" dir="2700000" algn="tl">
                  <a:srgbClr val="FFFFFF"/>
                </a:outerShdw>
              </a:effectLst>
              <a:latin typeface="Gill Sans MT" pitchFamily="34" charset="0"/>
              <a:cs typeface="Arial" charset="0"/>
            </a:endParaRPr>
          </a:p>
          <a:p>
            <a:pPr marL="568325" indent="-568325" algn="ctr" eaLnBrk="1" hangingPunct="1">
              <a:spcBef>
                <a:spcPct val="25000"/>
              </a:spcBef>
              <a:buNone/>
              <a:defRPr/>
            </a:pPr>
            <a:r>
              <a:rPr lang="en-US" kern="1200" dirty="0">
                <a:solidFill>
                  <a:srgbClr val="000000"/>
                </a:solidFill>
                <a:effectLst>
                  <a:outerShdw blurRad="38100" dist="38100" dir="2700000" algn="tl">
                    <a:srgbClr val="FFFFFF"/>
                  </a:outerShdw>
                </a:effectLst>
                <a:latin typeface="Gill Sans MT" pitchFamily="34" charset="0"/>
                <a:cs typeface="Arial" charset="0"/>
              </a:rPr>
              <a:t>1 Corinthians 9:19ff</a:t>
            </a: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1 </a:t>
            </a:r>
            <a:r>
              <a:rPr lang="en-US" kern="1200" dirty="0" smtClean="0">
                <a:solidFill>
                  <a:srgbClr val="000000"/>
                </a:solidFill>
                <a:effectLst>
                  <a:outerShdw blurRad="38100" dist="38100" dir="2700000" algn="tl">
                    <a:srgbClr val="FFFFFF"/>
                  </a:outerShdw>
                </a:effectLst>
                <a:latin typeface="Gill Sans MT" pitchFamily="34" charset="0"/>
                <a:cs typeface="Arial" charset="0"/>
              </a:rPr>
              <a:t>Corinthians </a:t>
            </a:r>
            <a:r>
              <a:rPr lang="en-US" kern="1200" dirty="0" smtClean="0">
                <a:solidFill>
                  <a:srgbClr val="000000"/>
                </a:solidFill>
                <a:effectLst>
                  <a:outerShdw blurRad="38100" dist="38100" dir="2700000" algn="tl">
                    <a:srgbClr val="FFFFFF"/>
                  </a:outerShdw>
                </a:effectLst>
                <a:latin typeface="Gill Sans MT" pitchFamily="34" charset="0"/>
                <a:cs typeface="Arial" charset="0"/>
              </a:rPr>
              <a:t>10:23-24</a:t>
            </a:r>
            <a:endParaRPr lang="en-US" kern="1200" dirty="0" smtClean="0">
              <a:solidFill>
                <a:srgbClr val="000000"/>
              </a:solidFill>
              <a:effectLst>
                <a:outerShdw blurRad="38100" dist="38100" dir="2700000" algn="tl">
                  <a:srgbClr val="FFFFFF"/>
                </a:outerShdw>
              </a:effectLst>
              <a:latin typeface="Gill Sans MT" pitchFamily="34" charset="0"/>
              <a:cs typeface="Arial" charset="0"/>
            </a:endParaRP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Romans </a:t>
            </a:r>
            <a:r>
              <a:rPr lang="en-US" kern="1200" dirty="0" smtClean="0">
                <a:solidFill>
                  <a:srgbClr val="000000"/>
                </a:solidFill>
                <a:effectLst>
                  <a:outerShdw blurRad="38100" dist="38100" dir="2700000" algn="tl">
                    <a:srgbClr val="FFFFFF"/>
                  </a:outerShdw>
                </a:effectLst>
                <a:latin typeface="Gill Sans MT" pitchFamily="34" charset="0"/>
                <a:cs typeface="Arial" charset="0"/>
              </a:rPr>
              <a:t>14:21</a:t>
            </a:r>
            <a:endParaRPr lang="en-US" kern="1200" dirty="0" smtClean="0">
              <a:solidFill>
                <a:srgbClr val="000000"/>
              </a:solidFill>
              <a:effectLst>
                <a:outerShdw blurRad="38100" dist="38100" dir="2700000" algn="tl">
                  <a:srgbClr val="FFFFFF"/>
                </a:outerShdw>
              </a:effectLst>
              <a:latin typeface="Gill Sans MT" pitchFamily="34"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47675" y="1600200"/>
            <a:ext cx="8229600" cy="1447800"/>
          </a:xfrm>
        </p:spPr>
        <p:txBody>
          <a:bodyPr/>
          <a:lstStyle/>
          <a:p>
            <a:pPr marL="0" indent="0" eaLnBrk="1" hangingPunct="1">
              <a:buFontTx/>
              <a:buNone/>
              <a:defRPr/>
            </a:pPr>
            <a:r>
              <a:rPr lang="en-US" sz="9600" cap="all" spc="2500" dirty="0" smtClean="0">
                <a:solidFill>
                  <a:srgbClr val="582C00"/>
                </a:solidFill>
                <a:latin typeface="Roadway" pitchFamily="50" charset="0"/>
              </a:rPr>
              <a:t>  </a:t>
            </a:r>
            <a:r>
              <a:rPr lang="en-US" sz="9600" cap="all" spc="2500" dirty="0" smtClean="0">
                <a:solidFill>
                  <a:srgbClr val="582C00"/>
                </a:solidFill>
                <a:effectLst>
                  <a:outerShdw blurRad="114300" dist="50800" dir="13500000" algn="br" rotWithShape="0">
                    <a:prstClr val="black">
                      <a:alpha val="40000"/>
                    </a:prstClr>
                  </a:outerShdw>
                </a:effectLst>
                <a:latin typeface="Roadway" pitchFamily="50" charset="0"/>
              </a:rPr>
              <a:t>Alc</a:t>
            </a:r>
            <a:r>
              <a:rPr lang="en-US" sz="9600" cap="all" spc="2500" dirty="0" smtClean="0">
                <a:solidFill>
                  <a:schemeClr val="bg1"/>
                </a:solidFill>
                <a:effectLst>
                  <a:outerShdw blurRad="114300" dist="50800" dir="13500000" algn="br" rotWithShape="0">
                    <a:prstClr val="black">
                      <a:alpha val="40000"/>
                    </a:prstClr>
                  </a:outerShdw>
                </a:effectLst>
                <a:latin typeface="Roadway" pitchFamily="50" charset="0"/>
              </a:rPr>
              <a:t>o</a:t>
            </a:r>
            <a:r>
              <a:rPr lang="en-US" sz="9600" cap="all" spc="2500" dirty="0" smtClean="0">
                <a:solidFill>
                  <a:srgbClr val="582C00"/>
                </a:solidFill>
                <a:effectLst>
                  <a:outerShdw blurRad="114300" dist="50800" dir="13500000" algn="br" rotWithShape="0">
                    <a:prstClr val="black">
                      <a:alpha val="40000"/>
                    </a:prstClr>
                  </a:outerShdw>
                </a:effectLst>
                <a:latin typeface="Roadway" pitchFamily="50" charset="0"/>
              </a:rPr>
              <a:t>hol</a:t>
            </a:r>
            <a:endParaRPr lang="en-US" cap="all" spc="2500" dirty="0" smtClean="0">
              <a:solidFill>
                <a:srgbClr val="582C00"/>
              </a:solidFill>
              <a:effectLst>
                <a:outerShdw blurRad="114300" dist="50800" dir="13500000" algn="br" rotWithShape="0">
                  <a:prstClr val="black">
                    <a:alpha val="40000"/>
                  </a:prstClr>
                </a:outerShdw>
              </a:effectLst>
              <a:latin typeface="Roadway" pitchFamily="50" charset="0"/>
            </a:endParaRPr>
          </a:p>
          <a:p>
            <a:pPr marL="0" indent="0" eaLnBrk="1" hangingPunct="1">
              <a:buFontTx/>
              <a:buNone/>
              <a:defRPr/>
            </a:pPr>
            <a:r>
              <a:rPr lang="en-US" cap="all" dirty="0" smtClean="0">
                <a:solidFill>
                  <a:srgbClr val="582C00"/>
                </a:solidFill>
                <a:latin typeface="Carpenter ICG" pitchFamily="2" charset="0"/>
              </a:rPr>
              <a:t>	</a:t>
            </a:r>
            <a:endParaRPr lang="en-US" cap="all" dirty="0">
              <a:latin typeface="Carpenter ICG" pitchFamily="2" charset="0"/>
            </a:endParaRPr>
          </a:p>
        </p:txBody>
      </p:sp>
      <p:sp>
        <p:nvSpPr>
          <p:cNvPr id="4" name="TextBox 3"/>
          <p:cNvSpPr txBox="1"/>
          <p:nvPr/>
        </p:nvSpPr>
        <p:spPr>
          <a:xfrm>
            <a:off x="1544638" y="3763963"/>
            <a:ext cx="7620000" cy="1570037"/>
          </a:xfrm>
          <a:prstGeom prst="rect">
            <a:avLst/>
          </a:prstGeom>
          <a:noFill/>
        </p:spPr>
        <p:txBody>
          <a:bodyPr>
            <a:spAutoFit/>
          </a:bodyPr>
          <a:lstStyle/>
          <a:p>
            <a:pPr>
              <a:defRPr/>
            </a:pPr>
            <a:r>
              <a:rPr lang="en-US" sz="9600" cap="all" spc="1500" dirty="0">
                <a:solidFill>
                  <a:srgbClr val="000000"/>
                </a:solidFill>
                <a:effectLst>
                  <a:outerShdw blurRad="114300" dist="50800" dir="13500000" algn="br" rotWithShape="0">
                    <a:prstClr val="black">
                      <a:alpha val="40000"/>
                    </a:prstClr>
                  </a:outerShdw>
                </a:effectLst>
                <a:latin typeface="Roadway" pitchFamily="50" charset="0"/>
                <a:cs typeface="+mn-cs"/>
              </a:rPr>
              <a:t>Christ</a:t>
            </a:r>
            <a:r>
              <a:rPr lang="en-US" sz="9600" cap="all" spc="1500" dirty="0">
                <a:solidFill>
                  <a:srgbClr val="FFFFFF"/>
                </a:solidFill>
                <a:effectLst>
                  <a:outerShdw blurRad="114300" dist="50800" dir="13500000" algn="br" rotWithShape="0">
                    <a:prstClr val="black">
                      <a:alpha val="40000"/>
                    </a:prstClr>
                  </a:outerShdw>
                </a:effectLst>
                <a:latin typeface="Roadway" pitchFamily="50" charset="0"/>
                <a:cs typeface="+mn-cs"/>
              </a:rPr>
              <a:t>ian</a:t>
            </a:r>
          </a:p>
        </p:txBody>
      </p:sp>
      <p:sp>
        <p:nvSpPr>
          <p:cNvPr id="5" name="TextBox 4"/>
          <p:cNvSpPr txBox="1"/>
          <p:nvPr/>
        </p:nvSpPr>
        <p:spPr>
          <a:xfrm>
            <a:off x="1524000" y="2971800"/>
            <a:ext cx="2895600" cy="1016000"/>
          </a:xfrm>
          <a:prstGeom prst="rect">
            <a:avLst/>
          </a:prstGeom>
          <a:noFill/>
        </p:spPr>
        <p:txBody>
          <a:bodyPr>
            <a:spAutoFit/>
          </a:bodyPr>
          <a:lstStyle/>
          <a:p>
            <a:pPr>
              <a:defRPr/>
            </a:pPr>
            <a:r>
              <a:rPr lang="en-US" sz="6000" kern="0" dirty="0">
                <a:solidFill>
                  <a:srgbClr val="000000"/>
                </a:solidFill>
                <a:latin typeface="Carpenter ICG" pitchFamily="2" charset="0"/>
                <a:cs typeface="+mn-cs"/>
              </a:rPr>
              <a:t>and the</a:t>
            </a:r>
            <a:endParaRPr lang="en-US" dirty="0">
              <a:solidFill>
                <a:srgbClr val="000000"/>
              </a:solidFill>
              <a:cs typeface="+mn-cs"/>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47675" y="1600200"/>
            <a:ext cx="8229600" cy="1447800"/>
          </a:xfrm>
        </p:spPr>
        <p:txBody>
          <a:bodyPr/>
          <a:lstStyle/>
          <a:p>
            <a:pPr marL="0" indent="0" eaLnBrk="1" hangingPunct="1">
              <a:buFontTx/>
              <a:buNone/>
              <a:defRPr/>
            </a:pPr>
            <a:r>
              <a:rPr lang="en-US" sz="9600" cap="all" spc="2500" dirty="0" smtClean="0">
                <a:solidFill>
                  <a:srgbClr val="582C00"/>
                </a:solidFill>
                <a:latin typeface="Roadway" pitchFamily="50" charset="0"/>
              </a:rPr>
              <a:t>  </a:t>
            </a:r>
            <a:r>
              <a:rPr lang="en-US" sz="9600" cap="all" spc="2500" dirty="0" smtClean="0">
                <a:solidFill>
                  <a:srgbClr val="582C00"/>
                </a:solidFill>
                <a:effectLst>
                  <a:outerShdw blurRad="114300" dist="50800" dir="13500000" algn="br" rotWithShape="0">
                    <a:prstClr val="black">
                      <a:alpha val="40000"/>
                    </a:prstClr>
                  </a:outerShdw>
                </a:effectLst>
                <a:latin typeface="Roadway" pitchFamily="50" charset="0"/>
              </a:rPr>
              <a:t>Alc</a:t>
            </a:r>
            <a:r>
              <a:rPr lang="en-US" sz="9600" cap="all" spc="2500" dirty="0" smtClean="0">
                <a:solidFill>
                  <a:schemeClr val="bg1"/>
                </a:solidFill>
                <a:effectLst>
                  <a:outerShdw blurRad="114300" dist="50800" dir="13500000" algn="br" rotWithShape="0">
                    <a:prstClr val="black">
                      <a:alpha val="40000"/>
                    </a:prstClr>
                  </a:outerShdw>
                </a:effectLst>
                <a:latin typeface="Roadway" pitchFamily="50" charset="0"/>
              </a:rPr>
              <a:t>o</a:t>
            </a:r>
            <a:r>
              <a:rPr lang="en-US" sz="9600" cap="all" spc="2500" dirty="0" smtClean="0">
                <a:solidFill>
                  <a:srgbClr val="582C00"/>
                </a:solidFill>
                <a:effectLst>
                  <a:outerShdw blurRad="114300" dist="50800" dir="13500000" algn="br" rotWithShape="0">
                    <a:prstClr val="black">
                      <a:alpha val="40000"/>
                    </a:prstClr>
                  </a:outerShdw>
                </a:effectLst>
                <a:latin typeface="Roadway" pitchFamily="50" charset="0"/>
              </a:rPr>
              <a:t>hol</a:t>
            </a:r>
            <a:endParaRPr lang="en-US" cap="all" spc="2500" dirty="0" smtClean="0">
              <a:solidFill>
                <a:srgbClr val="582C00"/>
              </a:solidFill>
              <a:effectLst>
                <a:outerShdw blurRad="114300" dist="50800" dir="13500000" algn="br" rotWithShape="0">
                  <a:prstClr val="black">
                    <a:alpha val="40000"/>
                  </a:prstClr>
                </a:outerShdw>
              </a:effectLst>
              <a:latin typeface="Roadway" pitchFamily="50" charset="0"/>
            </a:endParaRPr>
          </a:p>
          <a:p>
            <a:pPr marL="0" indent="0" eaLnBrk="1" hangingPunct="1">
              <a:buFontTx/>
              <a:buNone/>
              <a:defRPr/>
            </a:pPr>
            <a:r>
              <a:rPr lang="en-US" cap="all" dirty="0" smtClean="0">
                <a:solidFill>
                  <a:srgbClr val="582C00"/>
                </a:solidFill>
                <a:latin typeface="Carpenter ICG" pitchFamily="2" charset="0"/>
              </a:rPr>
              <a:t>	</a:t>
            </a:r>
            <a:endParaRPr lang="en-US" cap="all" dirty="0">
              <a:latin typeface="Carpenter ICG" pitchFamily="2" charset="0"/>
            </a:endParaRPr>
          </a:p>
        </p:txBody>
      </p:sp>
      <p:sp>
        <p:nvSpPr>
          <p:cNvPr id="4" name="TextBox 3"/>
          <p:cNvSpPr txBox="1"/>
          <p:nvPr/>
        </p:nvSpPr>
        <p:spPr>
          <a:xfrm>
            <a:off x="1544638" y="3763963"/>
            <a:ext cx="7620000" cy="1570037"/>
          </a:xfrm>
          <a:prstGeom prst="rect">
            <a:avLst/>
          </a:prstGeom>
          <a:noFill/>
        </p:spPr>
        <p:txBody>
          <a:bodyPr>
            <a:spAutoFit/>
          </a:bodyPr>
          <a:lstStyle/>
          <a:p>
            <a:pPr>
              <a:defRPr/>
            </a:pPr>
            <a:r>
              <a:rPr lang="en-US" sz="9600" cap="all" spc="1500" dirty="0">
                <a:effectLst>
                  <a:outerShdw blurRad="114300" dist="50800" dir="13500000" algn="br" rotWithShape="0">
                    <a:prstClr val="black">
                      <a:alpha val="40000"/>
                    </a:prstClr>
                  </a:outerShdw>
                </a:effectLst>
                <a:latin typeface="Roadway" pitchFamily="50" charset="0"/>
                <a:cs typeface="+mn-cs"/>
              </a:rPr>
              <a:t>Christ</a:t>
            </a:r>
            <a:r>
              <a:rPr lang="en-US" sz="9600" cap="all" spc="1500" dirty="0">
                <a:solidFill>
                  <a:schemeClr val="bg1"/>
                </a:solidFill>
                <a:effectLst>
                  <a:outerShdw blurRad="114300" dist="50800" dir="13500000" algn="br" rotWithShape="0">
                    <a:prstClr val="black">
                      <a:alpha val="40000"/>
                    </a:prstClr>
                  </a:outerShdw>
                </a:effectLst>
                <a:latin typeface="Roadway" pitchFamily="50" charset="0"/>
                <a:cs typeface="+mn-cs"/>
              </a:rPr>
              <a:t>ian</a:t>
            </a:r>
          </a:p>
        </p:txBody>
      </p:sp>
      <p:sp>
        <p:nvSpPr>
          <p:cNvPr id="5" name="TextBox 4"/>
          <p:cNvSpPr txBox="1"/>
          <p:nvPr/>
        </p:nvSpPr>
        <p:spPr>
          <a:xfrm>
            <a:off x="1524000" y="2971800"/>
            <a:ext cx="2895600" cy="1016000"/>
          </a:xfrm>
          <a:prstGeom prst="rect">
            <a:avLst/>
          </a:prstGeom>
          <a:noFill/>
        </p:spPr>
        <p:txBody>
          <a:bodyPr>
            <a:spAutoFit/>
          </a:bodyPr>
          <a:lstStyle/>
          <a:p>
            <a:pPr>
              <a:defRPr/>
            </a:pPr>
            <a:r>
              <a:rPr lang="en-US" sz="6000" kern="0" dirty="0">
                <a:solidFill>
                  <a:srgbClr val="000000"/>
                </a:solidFill>
                <a:latin typeface="Carpenter ICG" pitchFamily="2" charset="0"/>
                <a:cs typeface="+mn-cs"/>
              </a:rPr>
              <a:t>and the</a:t>
            </a:r>
            <a:endParaRPr lang="en-US" dirty="0">
              <a:cs typeface="+mn-cs"/>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457200" y="304800"/>
            <a:ext cx="8229600" cy="1143000"/>
          </a:xfrm>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Applying God’s Word</a:t>
            </a:r>
            <a:endParaRPr lang="en-US" dirty="0">
              <a:solidFill>
                <a:srgbClr val="5C2E00"/>
              </a:solidFill>
              <a:effectLst>
                <a:glow rad="63500">
                  <a:srgbClr val="FFFFFF">
                    <a:satMod val="175000"/>
                    <a:alpha val="40000"/>
                  </a:srgbClr>
                </a:glow>
                <a:outerShdw blurRad="114300" dist="63500" dir="10800000" algn="r" rotWithShape="0">
                  <a:prstClr val="black">
                    <a:alpha val="40000"/>
                  </a:prstClr>
                </a:outerShdw>
              </a:effectLst>
            </a:endParaRPr>
          </a:p>
        </p:txBody>
      </p:sp>
      <p:sp>
        <p:nvSpPr>
          <p:cNvPr id="3" name="Content Placeholder 2"/>
          <p:cNvSpPr>
            <a:spLocks noGrp="1"/>
          </p:cNvSpPr>
          <p:nvPr>
            <p:ph idx="1"/>
          </p:nvPr>
        </p:nvSpPr>
        <p:spPr>
          <a:xfrm>
            <a:off x="1093788" y="1874838"/>
            <a:ext cx="6956425" cy="4525962"/>
          </a:xfrm>
        </p:spPr>
        <p:txBody>
          <a:bodyPr/>
          <a:lstStyle/>
          <a:p>
            <a:pPr marL="568325" indent="-568325" algn="ctr" eaLnBrk="1" hangingPunct="1">
              <a:spcBef>
                <a:spcPct val="25000"/>
              </a:spcBef>
              <a:buFontTx/>
              <a:buNone/>
              <a:defRPr/>
            </a:pPr>
            <a:r>
              <a:rPr lang="en-US" sz="3600" b="1" kern="1200" dirty="0" smtClean="0">
                <a:solidFill>
                  <a:srgbClr val="000000"/>
                </a:solidFill>
                <a:effectLst>
                  <a:outerShdw blurRad="38100" dist="38100" dir="2700000" algn="tl">
                    <a:srgbClr val="FFFFFF"/>
                  </a:outerShdw>
                </a:effectLst>
                <a:latin typeface="Gill Sans MT" pitchFamily="34" charset="0"/>
                <a:cs typeface="Arial" charset="0"/>
              </a:rPr>
              <a:t>Hebrews 5:13-14</a:t>
            </a:r>
            <a:r>
              <a:rPr lang="en-US" sz="1000" b="1" kern="1200" dirty="0" smtClean="0">
                <a:solidFill>
                  <a:srgbClr val="000000"/>
                </a:solidFill>
                <a:effectLst>
                  <a:outerShdw blurRad="38100" dist="38100" dir="2700000" algn="tl">
                    <a:srgbClr val="FFFFFF"/>
                  </a:outerShdw>
                </a:effectLst>
                <a:latin typeface="Gill Sans MT" pitchFamily="34" charset="0"/>
                <a:cs typeface="Arial" charset="0"/>
              </a:rPr>
              <a:t/>
            </a:r>
            <a:br>
              <a:rPr lang="en-US" sz="1000" b="1" kern="1200" dirty="0" smtClean="0">
                <a:solidFill>
                  <a:srgbClr val="000000"/>
                </a:solidFill>
                <a:effectLst>
                  <a:outerShdw blurRad="38100" dist="38100" dir="2700000" algn="tl">
                    <a:srgbClr val="FFFFFF"/>
                  </a:outerShdw>
                </a:effectLst>
                <a:latin typeface="Gill Sans MT" pitchFamily="34" charset="0"/>
                <a:cs typeface="Arial" charset="0"/>
              </a:rPr>
            </a:br>
            <a:r>
              <a:rPr lang="en-US" sz="1000" b="1" kern="1200" dirty="0" smtClean="0">
                <a:solidFill>
                  <a:srgbClr val="000000"/>
                </a:solidFill>
                <a:effectLst>
                  <a:outerShdw blurRad="38100" dist="38100" dir="2700000" algn="tl">
                    <a:srgbClr val="FFFFFF"/>
                  </a:outerShdw>
                </a:effectLst>
                <a:latin typeface="Gill Sans MT" pitchFamily="34" charset="0"/>
                <a:cs typeface="Arial" charset="0"/>
              </a:rPr>
              <a:t>   </a:t>
            </a:r>
          </a:p>
          <a:p>
            <a:pPr marL="0" indent="0" eaLnBrk="1" hangingPunct="1">
              <a:lnSpc>
                <a:spcPct val="90000"/>
              </a:lnSpc>
              <a:spcBef>
                <a:spcPct val="10000"/>
              </a:spcBef>
              <a:buClr>
                <a:srgbClr val="000000"/>
              </a:buClr>
              <a:buFontTx/>
              <a:buNone/>
              <a:defRPr/>
            </a:pPr>
            <a:r>
              <a:rPr lang="en-US" sz="2800" kern="1200" baseline="30000" dirty="0" smtClean="0">
                <a:solidFill>
                  <a:srgbClr val="000000"/>
                </a:solidFill>
                <a:latin typeface="Gill Sans MT" pitchFamily="34" charset="0"/>
                <a:cs typeface="Arial"/>
              </a:rPr>
              <a:t>13</a:t>
            </a:r>
            <a:r>
              <a:rPr lang="en-US" sz="2800" kern="1200" dirty="0" smtClean="0">
                <a:solidFill>
                  <a:srgbClr val="000000"/>
                </a:solidFill>
                <a:latin typeface="Gill Sans MT" pitchFamily="34" charset="0"/>
                <a:cs typeface="Arial"/>
              </a:rPr>
              <a:t>“For everyone who partakes only of milk is </a:t>
            </a:r>
            <a:r>
              <a:rPr lang="en-US" sz="2800" b="1" i="1" kern="1200" dirty="0" smtClean="0">
                <a:solidFill>
                  <a:srgbClr val="663300"/>
                </a:solidFill>
                <a:effectLst>
                  <a:outerShdw blurRad="38100" dist="38100" dir="2700000" algn="tl">
                    <a:srgbClr val="000000">
                      <a:alpha val="43137"/>
                    </a:srgbClr>
                  </a:outerShdw>
                </a:effectLst>
                <a:latin typeface="Gill Sans MT" pitchFamily="34" charset="0"/>
                <a:cs typeface="Arial"/>
              </a:rPr>
              <a:t>unskilled in the word </a:t>
            </a:r>
            <a:r>
              <a:rPr lang="en-US" sz="2800" kern="1200" dirty="0" smtClean="0">
                <a:solidFill>
                  <a:srgbClr val="000000"/>
                </a:solidFill>
                <a:latin typeface="Gill Sans MT" pitchFamily="34" charset="0"/>
                <a:cs typeface="Arial"/>
              </a:rPr>
              <a:t>of righteousness, for he is a babe.  </a:t>
            </a:r>
            <a:r>
              <a:rPr lang="en-US" sz="2800" kern="1200" baseline="30000" dirty="0" smtClean="0">
                <a:solidFill>
                  <a:srgbClr val="000000"/>
                </a:solidFill>
                <a:latin typeface="Gill Sans MT" pitchFamily="34" charset="0"/>
                <a:cs typeface="Arial"/>
              </a:rPr>
              <a:t>14</a:t>
            </a:r>
            <a:r>
              <a:rPr lang="en-US" sz="2800" kern="1200" dirty="0" smtClean="0">
                <a:solidFill>
                  <a:srgbClr val="000000"/>
                </a:solidFill>
                <a:latin typeface="Gill Sans MT" pitchFamily="34" charset="0"/>
                <a:cs typeface="Arial"/>
              </a:rPr>
              <a:t>But solid food belongs to those who are of full age, that is, those who </a:t>
            </a:r>
            <a:r>
              <a:rPr lang="en-US" sz="2800" b="1" i="1" kern="1200" dirty="0" smtClean="0">
                <a:solidFill>
                  <a:srgbClr val="663300"/>
                </a:solidFill>
                <a:effectLst>
                  <a:outerShdw blurRad="38100" dist="38100" dir="2700000" algn="tl">
                    <a:srgbClr val="000000">
                      <a:alpha val="43137"/>
                    </a:srgbClr>
                  </a:outerShdw>
                </a:effectLst>
                <a:latin typeface="Gill Sans MT" pitchFamily="34" charset="0"/>
                <a:cs typeface="Arial"/>
              </a:rPr>
              <a:t>by reason of use have their senses exercised to discern both good and evil</a:t>
            </a:r>
            <a:r>
              <a:rPr lang="en-US" sz="2800" kern="1200" dirty="0" smtClean="0">
                <a:solidFill>
                  <a:srgbClr val="663300"/>
                </a:solidFill>
                <a:effectLst>
                  <a:outerShdw blurRad="38100" dist="38100" dir="2700000" algn="tl">
                    <a:srgbClr val="000000">
                      <a:alpha val="43137"/>
                    </a:srgbClr>
                  </a:outerShdw>
                </a:effectLst>
                <a:latin typeface="Gill Sans MT" pitchFamily="34" charset="0"/>
                <a:cs typeface="Arial"/>
              </a:rPr>
              <a:t>.”</a:t>
            </a:r>
          </a:p>
          <a:p>
            <a:pPr algn="ctr" eaLnBrk="1" hangingPunct="1">
              <a:defRPr/>
            </a:pPr>
            <a:endParaRPr lang="en-US" dirty="0">
              <a:latin typeface="Gill Sans MT" pitchFamily="34" charset="0"/>
            </a:endParaRP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Building Hedges</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sp>
        <p:nvSpPr>
          <p:cNvPr id="3" name="Content Placeholder 2"/>
          <p:cNvSpPr>
            <a:spLocks noGrp="1"/>
          </p:cNvSpPr>
          <p:nvPr>
            <p:ph idx="1"/>
          </p:nvPr>
        </p:nvSpPr>
        <p:spPr/>
        <p:txBody>
          <a:bodyPr/>
          <a:lstStyle/>
          <a:p>
            <a:pPr marL="0" indent="0" algn="ctr" eaLnBrk="1" hangingPunct="1">
              <a:lnSpc>
                <a:spcPct val="90000"/>
              </a:lnSpc>
              <a:spcBef>
                <a:spcPct val="10000"/>
              </a:spcBef>
              <a:buClr>
                <a:srgbClr val="000000"/>
              </a:buClr>
              <a:buFontTx/>
              <a:buNone/>
              <a:defRPr/>
            </a:pPr>
            <a:endParaRPr lang="en-US" sz="1000" kern="1200" dirty="0" smtClean="0">
              <a:solidFill>
                <a:srgbClr val="000000"/>
              </a:solidFill>
              <a:latin typeface="Gill Sans MT" pitchFamily="34" charset="0"/>
              <a:cs typeface="Arial"/>
            </a:endParaRPr>
          </a:p>
          <a:p>
            <a:pPr marL="0" indent="0" algn="ctr" eaLnBrk="1" hangingPunct="1">
              <a:lnSpc>
                <a:spcPct val="90000"/>
              </a:lnSpc>
              <a:spcBef>
                <a:spcPct val="10000"/>
              </a:spcBef>
              <a:buClr>
                <a:srgbClr val="000000"/>
              </a:buClr>
              <a:buFontTx/>
              <a:buNone/>
              <a:defRPr/>
            </a:pPr>
            <a:r>
              <a:rPr lang="en-US" kern="1200" dirty="0" smtClean="0">
                <a:solidFill>
                  <a:srgbClr val="000000"/>
                </a:solidFill>
                <a:latin typeface="Gill Sans MT" pitchFamily="34" charset="0"/>
                <a:cs typeface="Arial"/>
              </a:rPr>
              <a:t>Recreation</a:t>
            </a:r>
            <a:endParaRPr lang="en-US" kern="1200" dirty="0">
              <a:solidFill>
                <a:srgbClr val="000000"/>
              </a:solidFill>
              <a:latin typeface="Gill Sans MT" pitchFamily="34" charset="0"/>
              <a:cs typeface="Arial"/>
            </a:endParaRPr>
          </a:p>
          <a:p>
            <a:pPr marL="0" indent="0" algn="ctr" eaLnBrk="1" hangingPunct="1">
              <a:lnSpc>
                <a:spcPct val="90000"/>
              </a:lnSpc>
              <a:spcBef>
                <a:spcPct val="10000"/>
              </a:spcBef>
              <a:buClr>
                <a:srgbClr val="000000"/>
              </a:buClr>
              <a:buFontTx/>
              <a:buNone/>
              <a:defRPr/>
            </a:pPr>
            <a:r>
              <a:rPr lang="en-US" kern="1200" dirty="0">
                <a:solidFill>
                  <a:srgbClr val="000000"/>
                </a:solidFill>
                <a:latin typeface="Gill Sans MT" pitchFamily="34" charset="0"/>
                <a:cs typeface="Arial"/>
              </a:rPr>
              <a:t>Movies, Music, TV</a:t>
            </a:r>
          </a:p>
          <a:p>
            <a:pPr marL="0" indent="0" algn="ctr" eaLnBrk="1" hangingPunct="1">
              <a:lnSpc>
                <a:spcPct val="90000"/>
              </a:lnSpc>
              <a:spcBef>
                <a:spcPct val="10000"/>
              </a:spcBef>
              <a:buClr>
                <a:srgbClr val="000000"/>
              </a:buClr>
              <a:buFontTx/>
              <a:buNone/>
              <a:defRPr/>
            </a:pPr>
            <a:r>
              <a:rPr lang="en-US" kern="1200" dirty="0" smtClean="0">
                <a:solidFill>
                  <a:srgbClr val="000000"/>
                </a:solidFill>
                <a:latin typeface="Gill Sans MT" pitchFamily="34" charset="0"/>
                <a:cs typeface="Arial"/>
              </a:rPr>
              <a:t>Language</a:t>
            </a:r>
            <a:endParaRPr lang="en-US" kern="1200" dirty="0">
              <a:solidFill>
                <a:srgbClr val="000000"/>
              </a:solidFill>
              <a:latin typeface="Gill Sans MT" pitchFamily="34" charset="0"/>
              <a:cs typeface="Arial"/>
            </a:endParaRPr>
          </a:p>
          <a:p>
            <a:pPr marL="0" indent="0" algn="ctr" eaLnBrk="1" hangingPunct="1">
              <a:lnSpc>
                <a:spcPct val="90000"/>
              </a:lnSpc>
              <a:spcBef>
                <a:spcPct val="10000"/>
              </a:spcBef>
              <a:buClr>
                <a:srgbClr val="000000"/>
              </a:buClr>
              <a:buFontTx/>
              <a:buNone/>
              <a:defRPr/>
            </a:pPr>
            <a:r>
              <a:rPr lang="en-US" kern="1200" dirty="0">
                <a:solidFill>
                  <a:srgbClr val="000000"/>
                </a:solidFill>
                <a:latin typeface="Gill Sans MT" pitchFamily="34" charset="0"/>
                <a:cs typeface="Arial"/>
              </a:rPr>
              <a:t>Dancing, Prom</a:t>
            </a:r>
          </a:p>
          <a:p>
            <a:pPr marL="0" indent="0" algn="ctr" eaLnBrk="1" hangingPunct="1">
              <a:lnSpc>
                <a:spcPct val="90000"/>
              </a:lnSpc>
              <a:spcBef>
                <a:spcPct val="10000"/>
              </a:spcBef>
              <a:buClr>
                <a:srgbClr val="000000"/>
              </a:buClr>
              <a:buFontTx/>
              <a:buNone/>
              <a:defRPr/>
            </a:pPr>
            <a:r>
              <a:rPr lang="en-US" kern="1200" dirty="0" smtClean="0">
                <a:solidFill>
                  <a:srgbClr val="000000"/>
                </a:solidFill>
                <a:latin typeface="Gill Sans MT" pitchFamily="34" charset="0"/>
                <a:cs typeface="Arial"/>
              </a:rPr>
              <a:t>Modesty</a:t>
            </a:r>
            <a:endParaRPr lang="en-US" kern="1200" dirty="0">
              <a:solidFill>
                <a:srgbClr val="000000"/>
              </a:solidFill>
              <a:latin typeface="Gill Sans MT" pitchFamily="34" charset="0"/>
              <a:cs typeface="Arial"/>
            </a:endParaRPr>
          </a:p>
          <a:p>
            <a:pPr marL="0" indent="0" algn="ctr" eaLnBrk="1" hangingPunct="1">
              <a:lnSpc>
                <a:spcPct val="90000"/>
              </a:lnSpc>
              <a:spcBef>
                <a:spcPct val="10000"/>
              </a:spcBef>
              <a:buClr>
                <a:srgbClr val="000000"/>
              </a:buClr>
              <a:buFontTx/>
              <a:buNone/>
              <a:defRPr/>
            </a:pPr>
            <a:r>
              <a:rPr lang="en-US" kern="1200" dirty="0">
                <a:solidFill>
                  <a:srgbClr val="000000"/>
                </a:solidFill>
                <a:latin typeface="Gill Sans MT" pitchFamily="34" charset="0"/>
                <a:cs typeface="Arial"/>
              </a:rPr>
              <a:t>Attendance at Services</a:t>
            </a:r>
          </a:p>
          <a:p>
            <a:pPr marL="0" indent="0" algn="ctr" eaLnBrk="1" hangingPunct="1">
              <a:lnSpc>
                <a:spcPct val="90000"/>
              </a:lnSpc>
              <a:spcBef>
                <a:spcPct val="10000"/>
              </a:spcBef>
              <a:buClr>
                <a:srgbClr val="000000"/>
              </a:buClr>
              <a:buFontTx/>
              <a:buNone/>
              <a:defRPr/>
            </a:pPr>
            <a:r>
              <a:rPr lang="en-US" kern="1200" dirty="0" smtClean="0">
                <a:solidFill>
                  <a:srgbClr val="000000"/>
                </a:solidFill>
                <a:latin typeface="Gill Sans MT" pitchFamily="34" charset="0"/>
                <a:cs typeface="Arial"/>
              </a:rPr>
              <a:t>Choice </a:t>
            </a:r>
            <a:r>
              <a:rPr lang="en-US" kern="1200" dirty="0">
                <a:solidFill>
                  <a:srgbClr val="000000"/>
                </a:solidFill>
                <a:latin typeface="Gill Sans MT" pitchFamily="34" charset="0"/>
                <a:cs typeface="Arial"/>
              </a:rPr>
              <a:t>of Employment</a:t>
            </a:r>
          </a:p>
          <a:p>
            <a:pPr marL="0" indent="0" algn="ctr" eaLnBrk="1" hangingPunct="1">
              <a:lnSpc>
                <a:spcPct val="90000"/>
              </a:lnSpc>
              <a:spcBef>
                <a:spcPct val="10000"/>
              </a:spcBef>
              <a:buClr>
                <a:srgbClr val="000000"/>
              </a:buClr>
              <a:buFontTx/>
              <a:buNone/>
              <a:defRPr/>
            </a:pPr>
            <a:r>
              <a:rPr lang="en-US" kern="1200" dirty="0">
                <a:solidFill>
                  <a:srgbClr val="000000"/>
                </a:solidFill>
                <a:latin typeface="Gill Sans MT" pitchFamily="34" charset="0"/>
                <a:cs typeface="Arial"/>
              </a:rPr>
              <a:t>Use </a:t>
            </a:r>
            <a:r>
              <a:rPr lang="en-US" kern="1200" dirty="0" smtClean="0">
                <a:solidFill>
                  <a:srgbClr val="000000"/>
                </a:solidFill>
                <a:latin typeface="Gill Sans MT" pitchFamily="34" charset="0"/>
                <a:cs typeface="Arial"/>
              </a:rPr>
              <a:t>of Time</a:t>
            </a:r>
            <a:endParaRPr lang="en-US" kern="1200" dirty="0">
              <a:solidFill>
                <a:srgbClr val="000000"/>
              </a:solidFill>
              <a:latin typeface="Gill Sans MT" pitchFamily="34" charset="0"/>
              <a:cs typeface="Arial"/>
            </a:endParaRPr>
          </a:p>
          <a:p>
            <a:pPr marL="0" indent="0" algn="ctr" eaLnBrk="1" hangingPunct="1">
              <a:lnSpc>
                <a:spcPct val="90000"/>
              </a:lnSpc>
              <a:spcBef>
                <a:spcPct val="10000"/>
              </a:spcBef>
              <a:buClr>
                <a:srgbClr val="000000"/>
              </a:buClr>
              <a:buFontTx/>
              <a:buNone/>
              <a:defRPr/>
            </a:pPr>
            <a:r>
              <a:rPr lang="en-US" kern="1200" dirty="0" smtClean="0">
                <a:solidFill>
                  <a:srgbClr val="000000"/>
                </a:solidFill>
                <a:latin typeface="Gill Sans MT" pitchFamily="34" charset="0"/>
                <a:cs typeface="Arial"/>
              </a:rPr>
              <a:t>Use </a:t>
            </a:r>
            <a:r>
              <a:rPr lang="en-US" kern="1200" dirty="0">
                <a:solidFill>
                  <a:srgbClr val="000000"/>
                </a:solidFill>
                <a:latin typeface="Gill Sans MT" pitchFamily="34" charset="0"/>
                <a:cs typeface="Arial"/>
              </a:rPr>
              <a:t>of Alcohol</a:t>
            </a:r>
          </a:p>
          <a:p>
            <a:pPr marL="0" indent="0" algn="ctr" eaLnBrk="1" hangingPunct="1">
              <a:lnSpc>
                <a:spcPct val="90000"/>
              </a:lnSpc>
              <a:spcBef>
                <a:spcPct val="10000"/>
              </a:spcBef>
              <a:buClr>
                <a:srgbClr val="000000"/>
              </a:buClr>
              <a:buFontTx/>
              <a:buNone/>
              <a:defRPr/>
            </a:pPr>
            <a:endParaRPr lang="en-US" kern="1200" dirty="0">
              <a:solidFill>
                <a:srgbClr val="000000"/>
              </a:solidFill>
              <a:latin typeface="Gill Sans MT" pitchFamily="34" charset="0"/>
              <a:cs typeface="Arial"/>
            </a:endParaRPr>
          </a:p>
          <a:p>
            <a:pPr marL="0" indent="0" algn="ctr" eaLnBrk="1" hangingPunct="1">
              <a:buFontTx/>
              <a:buNone/>
              <a:defRPr/>
            </a:pPr>
            <a:endParaRPr lang="en-US" sz="3600" dirty="0">
              <a:latin typeface="Gill Sans MT" pitchFamily="34" charset="0"/>
            </a:endParaRP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What Does The Bible Say?</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041400" y="1874838"/>
            <a:ext cx="7061200" cy="4525962"/>
          </a:xfrm>
        </p:spPr>
        <p:txBody>
          <a:bodyPr/>
          <a:lstStyle/>
          <a:p>
            <a:pPr marL="568325" indent="-568325" algn="ctr" eaLnBrk="1" hangingPunct="1">
              <a:spcBef>
                <a:spcPct val="25000"/>
              </a:spcBef>
              <a:buFontTx/>
              <a:buNone/>
              <a:defRPr/>
            </a:pPr>
            <a:r>
              <a:rPr lang="en-US" sz="3600" b="1" i="1" kern="1200" dirty="0">
                <a:effectLst>
                  <a:outerShdw blurRad="38100" dist="38100" dir="2700000" algn="tl">
                    <a:srgbClr val="000000">
                      <a:alpha val="43137"/>
                    </a:srgbClr>
                  </a:outerShdw>
                </a:effectLst>
                <a:latin typeface="Gill Sans MT" pitchFamily="34" charset="0"/>
                <a:cs typeface="Arial"/>
              </a:rPr>
              <a:t>About</a:t>
            </a:r>
            <a:r>
              <a:rPr lang="en-US" sz="3600" b="1" i="1" kern="1200" dirty="0">
                <a:solidFill>
                  <a:srgbClr val="663300"/>
                </a:solidFill>
                <a:effectLst>
                  <a:outerShdw blurRad="38100" dist="38100" dir="2700000" algn="tl">
                    <a:srgbClr val="000000">
                      <a:alpha val="43137"/>
                    </a:srgbClr>
                  </a:outerShdw>
                </a:effectLst>
                <a:latin typeface="Gill Sans MT" pitchFamily="34" charset="0"/>
                <a:cs typeface="Arial"/>
              </a:rPr>
              <a:t> </a:t>
            </a:r>
            <a:r>
              <a:rPr lang="en-US" sz="3600" b="1" i="1" kern="1200" dirty="0">
                <a:effectLst>
                  <a:outerShdw blurRad="38100" dist="38100" dir="2700000" algn="tl">
                    <a:srgbClr val="000000">
                      <a:alpha val="43137"/>
                    </a:srgbClr>
                  </a:outerShdw>
                </a:effectLst>
                <a:latin typeface="Gill Sans MT" pitchFamily="34" charset="0"/>
                <a:cs typeface="Arial"/>
              </a:rPr>
              <a:t>drunkenness?</a:t>
            </a:r>
          </a:p>
          <a:p>
            <a:pPr marL="568325" indent="-568325" algn="ctr" eaLnBrk="1" hangingPunct="1">
              <a:spcBef>
                <a:spcPct val="25000"/>
              </a:spcBef>
              <a:buFontTx/>
              <a:buNone/>
              <a:defRPr/>
            </a:pPr>
            <a:endParaRPr lang="en-US" sz="1600" b="1" kern="1200" dirty="0" smtClean="0">
              <a:solidFill>
                <a:srgbClr val="000000"/>
              </a:solidFill>
              <a:effectLst>
                <a:outerShdw blurRad="38100" dist="38100" dir="2700000" algn="tl">
                  <a:srgbClr val="FFFFFF"/>
                </a:outerShdw>
              </a:effectLst>
              <a:latin typeface="Gill Sans MT" pitchFamily="34" charset="0"/>
              <a:cs typeface="Arial" charset="0"/>
            </a:endParaRP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Proverbs 20:1</a:t>
            </a: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Proverbs 23:29-35</a:t>
            </a: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Galatians 5:19-21</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What Does The Bible Say?</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041400" y="1874838"/>
            <a:ext cx="7061200" cy="4525962"/>
          </a:xfrm>
        </p:spPr>
        <p:txBody>
          <a:bodyPr/>
          <a:lstStyle/>
          <a:p>
            <a:pPr marL="568325" indent="-568325" algn="ctr" eaLnBrk="1" hangingPunct="1">
              <a:spcBef>
                <a:spcPct val="25000"/>
              </a:spcBef>
              <a:buFontTx/>
              <a:buNone/>
              <a:defRPr/>
            </a:pPr>
            <a:r>
              <a:rPr lang="en-US" sz="3600" b="1" i="1" kern="1200" dirty="0" smtClean="0">
                <a:effectLst>
                  <a:outerShdw blurRad="38100" dist="38100" dir="2700000" algn="tl">
                    <a:srgbClr val="000000">
                      <a:alpha val="43137"/>
                    </a:srgbClr>
                  </a:outerShdw>
                </a:effectLst>
                <a:latin typeface="Gill Sans MT" pitchFamily="34" charset="0"/>
                <a:cs typeface="Arial"/>
              </a:rPr>
              <a:t>Abstinence or </a:t>
            </a:r>
            <a:r>
              <a:rPr lang="en-US" sz="3600" b="1" i="1" kern="1200" dirty="0">
                <a:effectLst>
                  <a:outerShdw blurRad="38100" dist="38100" dir="2700000" algn="tl">
                    <a:srgbClr val="000000">
                      <a:alpha val="43137"/>
                    </a:srgbClr>
                  </a:outerShdw>
                </a:effectLst>
                <a:latin typeface="Gill Sans MT" pitchFamily="34" charset="0"/>
                <a:cs typeface="Arial"/>
              </a:rPr>
              <a:t>Moderation</a:t>
            </a:r>
            <a:r>
              <a:rPr lang="en-US" sz="3600" b="1" i="1" kern="1200" dirty="0" smtClean="0">
                <a:effectLst>
                  <a:outerShdw blurRad="38100" dist="38100" dir="2700000" algn="tl">
                    <a:srgbClr val="000000">
                      <a:alpha val="43137"/>
                    </a:srgbClr>
                  </a:outerShdw>
                </a:effectLst>
                <a:latin typeface="Gill Sans MT" pitchFamily="34" charset="0"/>
                <a:cs typeface="Arial"/>
              </a:rPr>
              <a:t>?</a:t>
            </a:r>
          </a:p>
          <a:p>
            <a:pPr marL="568325" indent="-568325" algn="ctr" eaLnBrk="1" hangingPunct="1">
              <a:spcBef>
                <a:spcPct val="25000"/>
              </a:spcBef>
              <a:buFontTx/>
              <a:buNone/>
              <a:defRPr/>
            </a:pPr>
            <a:endParaRPr lang="en-US" sz="1600" b="1" kern="1200" dirty="0" smtClean="0">
              <a:solidFill>
                <a:srgbClr val="000000"/>
              </a:solidFill>
              <a:effectLst>
                <a:outerShdw blurRad="38100" dist="38100" dir="2700000" algn="tl">
                  <a:srgbClr val="FFFFFF"/>
                </a:outerShdw>
              </a:effectLst>
              <a:latin typeface="Gill Sans MT" pitchFamily="34" charset="0"/>
              <a:cs typeface="Arial" charset="0"/>
            </a:endParaRPr>
          </a:p>
          <a:p>
            <a:pPr marL="568325" indent="-568325" algn="ctr" eaLnBrk="1" hangingPunct="1">
              <a:spcBef>
                <a:spcPct val="25000"/>
              </a:spcBef>
              <a:buFontTx/>
              <a:buNone/>
              <a:defRPr/>
            </a:pPr>
            <a:r>
              <a:rPr lang="en-US" sz="3600" b="1" i="1" kern="1200" dirty="0">
                <a:effectLst>
                  <a:outerShdw blurRad="38100" dist="38100" dir="2700000" algn="tl">
                    <a:srgbClr val="000000">
                      <a:alpha val="43137"/>
                    </a:srgbClr>
                  </a:outerShdw>
                </a:effectLst>
                <a:latin typeface="Gill Sans MT" pitchFamily="34" charset="0"/>
                <a:cs typeface="Arial"/>
              </a:rPr>
              <a:t>Wine as a blessing from God</a:t>
            </a: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Psalm 104:15</a:t>
            </a:r>
          </a:p>
          <a:p>
            <a:pPr marL="568325" indent="-568325" algn="ctr" eaLnBrk="1" hangingPunct="1">
              <a:spcBef>
                <a:spcPct val="25000"/>
              </a:spcBef>
              <a:buFontTx/>
              <a:buNone/>
              <a:defRPr/>
            </a:pPr>
            <a:r>
              <a:rPr lang="en-US" kern="1200" dirty="0" smtClean="0">
                <a:solidFill>
                  <a:srgbClr val="000000"/>
                </a:solidFill>
                <a:effectLst>
                  <a:outerShdw blurRad="38100" dist="38100" dir="2700000" algn="tl">
                    <a:srgbClr val="FFFFFF"/>
                  </a:outerShdw>
                </a:effectLst>
                <a:latin typeface="Gill Sans MT" pitchFamily="34" charset="0"/>
                <a:cs typeface="Arial" charset="0"/>
              </a:rPr>
              <a:t>Deuteronomy </a:t>
            </a:r>
            <a:r>
              <a:rPr lang="en-US" kern="1200" dirty="0" smtClean="0">
                <a:solidFill>
                  <a:srgbClr val="000000"/>
                </a:solidFill>
                <a:effectLst>
                  <a:outerShdw blurRad="38100" dist="38100" dir="2700000" algn="tl">
                    <a:srgbClr val="FFFFFF"/>
                  </a:outerShdw>
                </a:effectLst>
                <a:latin typeface="Gill Sans MT" pitchFamily="34" charset="0"/>
                <a:cs typeface="Arial" charset="0"/>
              </a:rPr>
              <a:t>11:13-14</a:t>
            </a:r>
          </a:p>
          <a:p>
            <a:pPr marL="568325" indent="-568325" algn="ctr" eaLnBrk="1" hangingPunct="1">
              <a:spcBef>
                <a:spcPct val="25000"/>
              </a:spcBef>
              <a:buFontTx/>
              <a:buNone/>
              <a:defRPr/>
            </a:pPr>
            <a:endParaRPr lang="en-US" sz="1600" kern="1200" dirty="0">
              <a:solidFill>
                <a:srgbClr val="000000"/>
              </a:solidFill>
              <a:effectLst>
                <a:outerShdw blurRad="38100" dist="38100" dir="2700000" algn="tl">
                  <a:srgbClr val="FFFFFF"/>
                </a:outerShdw>
              </a:effectLst>
              <a:latin typeface="Gill Sans MT" pitchFamily="34" charset="0"/>
              <a:cs typeface="Arial" charset="0"/>
            </a:endParaRPr>
          </a:p>
          <a:p>
            <a:pPr marL="568325" indent="-568325" algn="ctr" eaLnBrk="1" hangingPunct="1">
              <a:spcBef>
                <a:spcPct val="25000"/>
              </a:spcBef>
              <a:buNone/>
              <a:defRPr/>
            </a:pPr>
            <a:r>
              <a:rPr lang="en-US" b="1" i="1" kern="1200" dirty="0">
                <a:effectLst>
                  <a:outerShdw blurRad="38100" dist="38100" dir="2700000" algn="tl">
                    <a:srgbClr val="000000">
                      <a:alpha val="43137"/>
                    </a:srgbClr>
                  </a:outerShdw>
                </a:effectLst>
                <a:latin typeface="Gill Sans MT" pitchFamily="34" charset="0"/>
                <a:cs typeface="Arial"/>
              </a:rPr>
              <a:t>What about John 2?</a:t>
            </a:r>
            <a:endParaRPr lang="en-US" kern="1200" dirty="0">
              <a:solidFill>
                <a:srgbClr val="000000"/>
              </a:solidFill>
              <a:effectLst>
                <a:outerShdw blurRad="38100" dist="38100" dir="2700000" algn="tl">
                  <a:srgbClr val="FFFFFF"/>
                </a:outerShdw>
              </a:effectLst>
              <a:latin typeface="Gill Sans MT" pitchFamily="34" charset="0"/>
              <a:cs typeface="Arial" charset="0"/>
            </a:endParaRPr>
          </a:p>
          <a:p>
            <a:pPr marL="568325" indent="-568325" algn="ctr" eaLnBrk="1" hangingPunct="1">
              <a:spcBef>
                <a:spcPct val="25000"/>
              </a:spcBef>
              <a:buFontTx/>
              <a:buNone/>
              <a:defRPr/>
            </a:pPr>
            <a:endParaRPr lang="en-US" kern="1200" dirty="0" smtClean="0">
              <a:solidFill>
                <a:srgbClr val="000000"/>
              </a:solidFill>
              <a:effectLst>
                <a:outerShdw blurRad="38100" dist="38100" dir="2700000" algn="tl">
                  <a:srgbClr val="FFFFFF"/>
                </a:outerShdw>
              </a:effectLst>
              <a:latin typeface="Gill Sans MT" pitchFamily="34"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left)">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What Does The Bible Say?</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pic>
        <p:nvPicPr>
          <p:cNvPr id="573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800350" y="1905000"/>
            <a:ext cx="3543300" cy="4357688"/>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041400" y="1874838"/>
            <a:ext cx="7061200" cy="4525962"/>
          </a:xfrm>
        </p:spPr>
        <p:txBody>
          <a:bodyPr/>
          <a:lstStyle/>
          <a:p>
            <a:pPr marL="568325" indent="-568325" algn="ctr" eaLnBrk="1" hangingPunct="1">
              <a:spcBef>
                <a:spcPct val="25000"/>
              </a:spcBef>
              <a:buFontTx/>
              <a:buNone/>
              <a:defRPr/>
            </a:pPr>
            <a:r>
              <a:rPr lang="en-US" kern="1200" dirty="0">
                <a:latin typeface="Gill Sans MT" pitchFamily="34" charset="0"/>
                <a:cs typeface="Arial"/>
              </a:rPr>
              <a:t>Beer = 5% alcohol</a:t>
            </a:r>
          </a:p>
          <a:p>
            <a:pPr marL="568325" indent="-568325" algn="ctr" eaLnBrk="1" hangingPunct="1">
              <a:spcBef>
                <a:spcPct val="25000"/>
              </a:spcBef>
              <a:buFontTx/>
              <a:buNone/>
              <a:defRPr/>
            </a:pPr>
            <a:r>
              <a:rPr lang="en-US" kern="1200" dirty="0" smtClean="0">
                <a:latin typeface="Gill Sans MT" pitchFamily="34" charset="0"/>
                <a:cs typeface="Arial"/>
              </a:rPr>
              <a:t>Martini, tequila, rum, etc. = 40% alcohol</a:t>
            </a:r>
          </a:p>
          <a:p>
            <a:pPr marL="568325" indent="-568325" algn="ctr" eaLnBrk="1" hangingPunct="1">
              <a:spcBef>
                <a:spcPct val="25000"/>
              </a:spcBef>
              <a:buFontTx/>
              <a:buNone/>
              <a:defRPr/>
            </a:pPr>
            <a:r>
              <a:rPr lang="en-US" kern="1200" dirty="0" smtClean="0">
                <a:latin typeface="Gill Sans MT" pitchFamily="34" charset="0"/>
                <a:cs typeface="Arial"/>
              </a:rPr>
              <a:t>Wine = 12-14% alcohol</a:t>
            </a:r>
          </a:p>
          <a:p>
            <a:pPr marL="568325" indent="-568325" algn="ctr" eaLnBrk="1" hangingPunct="1">
              <a:spcBef>
                <a:spcPct val="25000"/>
              </a:spcBef>
              <a:buFontTx/>
              <a:buNone/>
              <a:defRPr/>
            </a:pPr>
            <a:endParaRPr lang="en-US" kern="1200" dirty="0" smtClean="0">
              <a:latin typeface="Gill Sans MT" pitchFamily="34" charset="0"/>
              <a:cs typeface="Arial"/>
            </a:endParaRPr>
          </a:p>
          <a:p>
            <a:pPr marL="568325" indent="-568325" algn="ctr" eaLnBrk="1" hangingPunct="1">
              <a:spcBef>
                <a:spcPct val="25000"/>
              </a:spcBef>
              <a:buFontTx/>
              <a:buNone/>
              <a:defRPr/>
            </a:pPr>
            <a:r>
              <a:rPr lang="en-US" kern="1200" dirty="0" smtClean="0">
                <a:latin typeface="Gill Sans MT" pitchFamily="34" charset="0"/>
                <a:cs typeface="Arial"/>
              </a:rPr>
              <a:t>Wine in the Bible = 12-14% alcohol</a:t>
            </a:r>
          </a:p>
          <a:p>
            <a:pPr marL="568325" indent="-568325" algn="ctr" eaLnBrk="1" hangingPunct="1">
              <a:spcBef>
                <a:spcPct val="25000"/>
              </a:spcBef>
              <a:buFontTx/>
              <a:buNone/>
              <a:defRPr/>
            </a:pPr>
            <a:r>
              <a:rPr lang="en-US" kern="1200" dirty="0" smtClean="0">
                <a:latin typeface="Gill Sans MT" pitchFamily="34" charset="0"/>
                <a:cs typeface="Arial"/>
              </a:rPr>
              <a:t>Min. 3 parts water to 1 part wine</a:t>
            </a:r>
          </a:p>
          <a:p>
            <a:pPr marL="568325" indent="-568325" algn="ctr" eaLnBrk="1" hangingPunct="1">
              <a:spcBef>
                <a:spcPct val="25000"/>
              </a:spcBef>
              <a:buFontTx/>
              <a:buNone/>
              <a:defRPr/>
            </a:pPr>
            <a:r>
              <a:rPr lang="en-US" sz="3600" b="1" i="1" kern="1200" dirty="0" smtClean="0">
                <a:solidFill>
                  <a:srgbClr val="663300"/>
                </a:solidFill>
                <a:effectLst>
                  <a:outerShdw blurRad="38100" dist="38100" dir="2700000" algn="tl">
                    <a:srgbClr val="000000">
                      <a:alpha val="43137"/>
                    </a:srgbClr>
                  </a:outerShdw>
                </a:effectLst>
                <a:latin typeface="Gill Sans MT" pitchFamily="34" charset="0"/>
                <a:cs typeface="Arial"/>
              </a:rPr>
              <a:t>4-5% alcohol</a:t>
            </a:r>
          </a:p>
          <a:p>
            <a:pPr marL="568325" indent="-568325" algn="ctr" eaLnBrk="1" hangingPunct="1">
              <a:spcBef>
                <a:spcPct val="25000"/>
              </a:spcBef>
              <a:buFontTx/>
              <a:buNone/>
              <a:defRPr/>
            </a:pPr>
            <a:endParaRPr lang="en-US" kern="1200" dirty="0" smtClean="0">
              <a:latin typeface="Gill Sans MT" pitchFamily="34" charset="0"/>
              <a:cs typeface="Arial"/>
            </a:endParaRPr>
          </a:p>
        </p:txBody>
      </p:sp>
      <p:cxnSp>
        <p:nvCxnSpPr>
          <p:cNvPr id="5" name="Straight Connector 4"/>
          <p:cNvCxnSpPr/>
          <p:nvPr/>
        </p:nvCxnSpPr>
        <p:spPr>
          <a:xfrm>
            <a:off x="1524000" y="4038600"/>
            <a:ext cx="6096000" cy="0"/>
          </a:xfrm>
          <a:prstGeom prst="line">
            <a:avLst/>
          </a:prstGeom>
          <a:ln w="38100">
            <a:solidFill>
              <a:srgbClr val="5C2E00"/>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57200" y="274638"/>
            <a:ext cx="8229600" cy="1143000"/>
          </a:xfrm>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Apples vs. Oranges</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left)">
                                      <p:cBhvr>
                                        <p:cTn id="31" dur="500"/>
                                        <p:tgtEl>
                                          <p:spTgt spid="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wipe(left)">
                                      <p:cBhvr>
                                        <p:cTn id="36" dur="500"/>
                                        <p:tgtEl>
                                          <p:spTgt spid="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wipe(left)">
                                      <p:cBhvr>
                                        <p:cTn id="4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1752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pPr eaLnBrk="1" hangingPunct="1">
              <a:defRPr/>
            </a:pPr>
            <a:r>
              <a:rPr lang="en-US" sz="6000" cap="small" dirty="0" smtClean="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rPr>
              <a:t>Apples vs. Oranges</a:t>
            </a:r>
            <a:endParaRPr lang="en-US" sz="6000" cap="small" dirty="0">
              <a:solidFill>
                <a:srgbClr val="5C2E00"/>
              </a:solidFill>
              <a:effectLst>
                <a:glow rad="63500">
                  <a:srgbClr val="FFFFFF">
                    <a:satMod val="175000"/>
                    <a:alpha val="40000"/>
                  </a:srgbClr>
                </a:glow>
                <a:outerShdw blurRad="114300" dist="63500" dir="10800000" algn="r" rotWithShape="0">
                  <a:prstClr val="black">
                    <a:alpha val="40000"/>
                  </a:prstClr>
                </a:outerShdw>
              </a:effectLst>
              <a:latin typeface="Roadway" pitchFamily="50" charset="0"/>
            </a:endParaRPr>
          </a:p>
        </p:txBody>
      </p:sp>
      <p:pic>
        <p:nvPicPr>
          <p:cNvPr id="593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3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23925"/>
            <a:ext cx="9017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041400" y="1874838"/>
            <a:ext cx="7061200" cy="4525962"/>
          </a:xfrm>
        </p:spPr>
        <p:txBody>
          <a:bodyPr/>
          <a:lstStyle/>
          <a:p>
            <a:pPr marL="0" indent="0" eaLnBrk="1" hangingPunct="1">
              <a:spcBef>
                <a:spcPct val="25000"/>
              </a:spcBef>
              <a:buFontTx/>
              <a:buNone/>
              <a:defRPr/>
            </a:pPr>
            <a:endParaRPr lang="en-US" i="1" kern="1200" dirty="0" smtClean="0">
              <a:latin typeface="Gill Sans MT" pitchFamily="34" charset="0"/>
              <a:cs typeface="Arial"/>
            </a:endParaRPr>
          </a:p>
          <a:p>
            <a:pPr marL="0" indent="0" eaLnBrk="1" hangingPunct="1">
              <a:spcBef>
                <a:spcPct val="25000"/>
              </a:spcBef>
              <a:buFontTx/>
              <a:buNone/>
              <a:defRPr/>
            </a:pPr>
            <a:r>
              <a:rPr lang="en-US" kern="1200" dirty="0" smtClean="0">
                <a:latin typeface="Gill Sans MT" pitchFamily="34" charset="0"/>
                <a:cs typeface="Arial"/>
              </a:rPr>
              <a:t>“</a:t>
            </a:r>
            <a:r>
              <a:rPr lang="en-US" kern="1200" dirty="0">
                <a:latin typeface="Gill Sans MT" pitchFamily="34" charset="0"/>
                <a:cs typeface="Arial"/>
              </a:rPr>
              <a:t>We call a mixture ‘wine,’ although </a:t>
            </a:r>
            <a:r>
              <a:rPr lang="en-US" kern="1200" dirty="0" smtClean="0">
                <a:latin typeface="Gill Sans MT" pitchFamily="34" charset="0"/>
                <a:cs typeface="Arial"/>
              </a:rPr>
              <a:t>the larger </a:t>
            </a:r>
            <a:r>
              <a:rPr lang="en-US" kern="1200" dirty="0">
                <a:latin typeface="Gill Sans MT" pitchFamily="34" charset="0"/>
                <a:cs typeface="Arial"/>
              </a:rPr>
              <a:t>of the component parts is water</a:t>
            </a:r>
            <a:r>
              <a:rPr lang="en-US" kern="1200" dirty="0" smtClean="0">
                <a:latin typeface="Gill Sans MT" pitchFamily="34" charset="0"/>
                <a:cs typeface="Arial"/>
              </a:rPr>
              <a:t>.”</a:t>
            </a:r>
          </a:p>
          <a:p>
            <a:pPr marL="0" indent="0" algn="ctr" eaLnBrk="1" hangingPunct="1">
              <a:spcBef>
                <a:spcPct val="25000"/>
              </a:spcBef>
              <a:buFontTx/>
              <a:buNone/>
              <a:defRPr/>
            </a:pPr>
            <a:r>
              <a:rPr lang="en-US" kern="1200" dirty="0" smtClean="0">
                <a:solidFill>
                  <a:srgbClr val="663300"/>
                </a:solidFill>
                <a:effectLst>
                  <a:outerShdw blurRad="38100" dist="38100" dir="2700000" algn="tl">
                    <a:srgbClr val="000000">
                      <a:alpha val="43137"/>
                    </a:srgbClr>
                  </a:outerShdw>
                </a:effectLst>
                <a:latin typeface="Gill Sans MT" pitchFamily="34" charset="0"/>
                <a:cs typeface="Arial"/>
              </a:rPr>
              <a:t>Plutarch</a:t>
            </a:r>
            <a:r>
              <a:rPr lang="en-US" i="1" kern="1200" dirty="0" smtClean="0">
                <a:solidFill>
                  <a:srgbClr val="663300"/>
                </a:solidFill>
                <a:effectLst>
                  <a:outerShdw blurRad="38100" dist="38100" dir="2700000" algn="tl">
                    <a:srgbClr val="000000">
                      <a:alpha val="43137"/>
                    </a:srgbClr>
                  </a:outerShdw>
                </a:effectLst>
                <a:latin typeface="Gill Sans MT" pitchFamily="34" charset="0"/>
                <a:cs typeface="Arial"/>
              </a:rPr>
              <a:t> (</a:t>
            </a:r>
            <a:r>
              <a:rPr lang="en-US" i="1" kern="1200" dirty="0" err="1" smtClean="0">
                <a:solidFill>
                  <a:srgbClr val="663300"/>
                </a:solidFill>
                <a:effectLst>
                  <a:outerShdw blurRad="38100" dist="38100" dir="2700000" algn="tl">
                    <a:srgbClr val="000000">
                      <a:alpha val="43137"/>
                    </a:srgbClr>
                  </a:outerShdw>
                </a:effectLst>
                <a:latin typeface="Gill Sans MT" pitchFamily="34" charset="0"/>
                <a:cs typeface="Arial"/>
              </a:rPr>
              <a:t>Symposiacs</a:t>
            </a:r>
            <a:r>
              <a:rPr lang="en-US" i="1" kern="1200" dirty="0" smtClean="0">
                <a:solidFill>
                  <a:srgbClr val="663300"/>
                </a:solidFill>
                <a:effectLst>
                  <a:outerShdw blurRad="38100" dist="38100" dir="2700000" algn="tl">
                    <a:srgbClr val="000000">
                      <a:alpha val="43137"/>
                    </a:srgbClr>
                  </a:outerShdw>
                </a:effectLst>
                <a:latin typeface="Gill Sans MT" pitchFamily="34" charset="0"/>
                <a:cs typeface="Arial"/>
              </a:rPr>
              <a:t> III, ix)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3705</TotalTime>
  <Words>371</Words>
  <Application>Microsoft Office PowerPoint</Application>
  <PresentationFormat>On-screen Show (4:3)</PresentationFormat>
  <Paragraphs>78</Paragraphs>
  <Slides>16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Carpenter ICG</vt:lpstr>
      <vt:lpstr>Gill Sans MT</vt:lpstr>
      <vt:lpstr>Roadway</vt:lpstr>
      <vt:lpstr>Default Design</vt:lpstr>
      <vt:lpstr>1_Custom Design</vt:lpstr>
      <vt:lpstr>2_Custom Design</vt:lpstr>
      <vt:lpstr>1_Default Design</vt:lpstr>
      <vt:lpstr>PowerPoint Presentation</vt:lpstr>
      <vt:lpstr>PowerPoint Presentation</vt:lpstr>
      <vt:lpstr>Applying God’s Word</vt:lpstr>
      <vt:lpstr>Building Hedges</vt:lpstr>
      <vt:lpstr>What Does The Bible Say?</vt:lpstr>
      <vt:lpstr>What Does The Bible Say?</vt:lpstr>
      <vt:lpstr>What Does The Bible Say?</vt:lpstr>
      <vt:lpstr>Apples vs. Oranges</vt:lpstr>
      <vt:lpstr>Apples vs. Oranges</vt:lpstr>
      <vt:lpstr>Apples vs. Oranges</vt:lpstr>
      <vt:lpstr>Apples vs. Oranges</vt:lpstr>
      <vt:lpstr>Apples vs. Oranges</vt:lpstr>
      <vt:lpstr>Applying God’s Word</vt:lpstr>
      <vt:lpstr>What Does The Bible Say?</vt:lpstr>
      <vt:lpstr>What Does The Bible Say?</vt:lpstr>
      <vt:lpstr>PowerPoint Presentation</vt:lpstr>
    </vt:vector>
  </TitlesOfParts>
  <Company>sundaysource.org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Marshall Reid</cp:lastModifiedBy>
  <cp:revision>119</cp:revision>
  <dcterms:created xsi:type="dcterms:W3CDTF">2005-04-15T19:25:47Z</dcterms:created>
  <dcterms:modified xsi:type="dcterms:W3CDTF">2015-05-03T09:39:51Z</dcterms:modified>
</cp:coreProperties>
</file>