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57" r:id="rId5"/>
    <p:sldId id="276" r:id="rId6"/>
    <p:sldId id="279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ECD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4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6D0ED-C12F-4D2C-AD45-3A1207710DF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9C33-FD8C-49CD-9EA1-58B7BB6C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6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97D3-1173-4316-9812-C521624A506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0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56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3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3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3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9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9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44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3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48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94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99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3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47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5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2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72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01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40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3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41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51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44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93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64F1-ED62-462D-876D-FA8847E749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92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2CB24-1475-4400-994E-0985FF049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883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206F-1E8D-4E42-A503-2A7ADFD6A6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291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C45-91C5-408B-9E1C-F1A36E6582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5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954B-4228-4705-8B6C-F5A854CF1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657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47AD-C06E-42D5-98CD-B67DECA1EA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20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B2CF-2872-474A-97C0-10F8BC3B9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043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30CF-1038-4AA1-931D-DB540971A1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26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FD66-1062-4368-B02E-BDBBB4A2D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323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9A23-0420-4A49-95BE-2481D41911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77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C509-0FA1-44E7-A460-71693D42A8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7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9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6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29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80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1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09EC2A-659B-4345-B3D1-917A1DB4585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69" name="Picture 109" descr="bible stud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4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Men</a:t>
            </a:r>
            <a:r>
              <a:rPr lang="en-US" sz="11500" cap="small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From </a:t>
            </a:r>
            <a:endParaRPr lang="en-US" sz="1600" dirty="0"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5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Heaven</a:t>
            </a:r>
            <a:endParaRPr lang="en-US" sz="11500" cap="small" dirty="0">
              <a:solidFill>
                <a:srgbClr val="663300"/>
              </a:solidFill>
              <a:effectLst>
                <a:outerShdw blurRad="88900" dist="63500" dir="2700000" algn="tl">
                  <a:srgbClr val="000000">
                    <a:alpha val="43137"/>
                  </a:srgbClr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or </a:t>
            </a:r>
            <a:endParaRPr lang="en-US" sz="1600" dirty="0"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Light" panose="02000603030000020004" pitchFamily="2" charset="0"/>
              </a:rPr>
              <a:t>Studies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Bible Authority</a:t>
            </a:r>
            <a:endParaRPr lang="en-US" sz="48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Pleases God?</a:t>
            </a:r>
            <a:endParaRPr lang="en-US" sz="9600" cap="small" dirty="0">
              <a:solidFill>
                <a:srgbClr val="663300"/>
              </a:solidFill>
              <a:effectLst>
                <a:outerShdw blurRad="88900" dist="63500" dir="2700000" algn="tl">
                  <a:srgbClr val="000000">
                    <a:alpha val="43137"/>
                  </a:srgbClr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"/>
            <a:ext cx="32511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How can we</a:t>
            </a:r>
            <a:endParaRPr lang="en-US" sz="1600" dirty="0">
              <a:solidFill>
                <a:srgbClr val="000000"/>
              </a:solidFill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8066" y="792922"/>
            <a:ext cx="37465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cap="small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otham Ultra" panose="02000603040000020004" pitchFamily="2" charset="0"/>
              </a:rPr>
              <a:t>Know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83546" y="1069920"/>
            <a:ext cx="12971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what</a:t>
            </a:r>
            <a:endParaRPr lang="en-US" sz="1600" dirty="0">
              <a:solidFill>
                <a:srgbClr val="000000"/>
              </a:solidFill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Light" panose="02000603030000020004" pitchFamily="2" charset="0"/>
              </a:rPr>
              <a:t>Studies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Bible Authority</a:t>
            </a:r>
            <a:endParaRPr lang="en-US" sz="48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5707559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Pleases God?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5083920"/>
            <a:ext cx="18181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Know</a:t>
            </a:r>
            <a:endParaRPr lang="en-US" sz="4400" cap="small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144869"/>
            <a:ext cx="790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what</a:t>
            </a:r>
            <a:endParaRPr lang="en-US" sz="9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9567" y="4648200"/>
            <a:ext cx="1798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GilliesGotDLig" panose="03080402040206070703" pitchFamily="66" charset="0"/>
              </a:rPr>
              <a:t>How can we</a:t>
            </a:r>
            <a:endParaRPr lang="en-US" sz="2400" dirty="0">
              <a:solidFill>
                <a:srgbClr val="CC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286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“Yes we need God’s authority. But command, </a:t>
            </a:r>
            <a:r>
              <a:rPr lang="en-US" sz="3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example, </a:t>
            </a:r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necessary inference wouldn’t hold up in a court of law. It is flawed and inconsistent in its application. I don’t read my Bible with that filter. The argument for authority isn’t </a:t>
            </a:r>
            <a:r>
              <a:rPr lang="en-US" sz="3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laughable - the </a:t>
            </a:r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hermeneutic </a:t>
            </a:r>
            <a:r>
              <a:rPr lang="en-US" sz="3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is.  And </a:t>
            </a:r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yes it should be thrown </a:t>
            </a:r>
            <a:r>
              <a:rPr lang="en-US" sz="3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out.  I </a:t>
            </a:r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think that we are to be Christ followers. That being said, if Jesus did it or talked about it, then we can do </a:t>
            </a:r>
            <a:r>
              <a:rPr lang="en-US" sz="3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it.  So </a:t>
            </a:r>
            <a:r>
              <a:rPr lang="en-US" sz="3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my means of establishing authority is simple. If the principle is found in Scripture, we have freedom to apply that principle.”</a:t>
            </a:r>
            <a:endParaRPr lang="en-US" sz="30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5707559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Pleases God?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5083920"/>
            <a:ext cx="18181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cap="small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Know</a:t>
            </a:r>
            <a:endParaRPr lang="en-US" sz="4400" cap="small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otham Ultra" panose="02000603040000020004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144869"/>
            <a:ext cx="790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what</a:t>
            </a:r>
            <a:endParaRPr lang="en-US" sz="9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9567" y="4648200"/>
            <a:ext cx="1798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GilliesGotDLig" panose="03080402040206070703" pitchFamily="66" charset="0"/>
              </a:rPr>
              <a:t>How can we</a:t>
            </a:r>
            <a:endParaRPr lang="en-US" sz="2400" dirty="0">
              <a:solidFill>
                <a:srgbClr val="CC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GilliesGotDLig" panose="03080402040206070703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550" y="522744"/>
            <a:ext cx="7962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He tells us what pleases him.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He shows us what pleases him.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He implies what pleases him.</a:t>
            </a:r>
            <a:endParaRPr lang="en-US" sz="56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4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175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Default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</vt:vector>
  </TitlesOfParts>
  <Company>Bulverde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</cp:lastModifiedBy>
  <cp:revision>38</cp:revision>
  <dcterms:created xsi:type="dcterms:W3CDTF">2011-06-12T09:48:55Z</dcterms:created>
  <dcterms:modified xsi:type="dcterms:W3CDTF">2014-11-16T13:51:30Z</dcterms:modified>
</cp:coreProperties>
</file>