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</p:sldMasterIdLst>
  <p:sldIdLst>
    <p:sldId id="256" r:id="rId4"/>
    <p:sldId id="257" r:id="rId5"/>
    <p:sldId id="258" r:id="rId6"/>
    <p:sldId id="259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006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 preferSingleView="1">
    <p:restoredLeft sz="15620"/>
    <p:restoredTop sz="94660"/>
  </p:normalViewPr>
  <p:slideViewPr>
    <p:cSldViewPr>
      <p:cViewPr>
        <p:scale>
          <a:sx n="90" d="100"/>
          <a:sy n="90" d="100"/>
        </p:scale>
        <p:origin x="140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0E7897-62E8-46DF-B8EB-740FDAFC1E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5822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D045A-398D-46E2-B247-FEF6EA2752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562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388393-05DA-4F66-A85B-8D61BD1425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6850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B5AF99-98D5-4FD6-9905-9E90F3EF73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3897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069D5F-5D0E-4CB6-8D1A-B9E6349B0F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8384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C4653-C9E2-45C0-9F2E-D34A3C9549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2166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A9908-A7D0-47C4-9584-9E20E8034C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1297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FB6C9-10F6-4350-8A17-5001688AB9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4299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AD4AA-DD9C-4C84-AC15-70DF3FD40C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82383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2663C5-670B-4B78-81AB-2891EF838A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6576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B1FA1-E774-48BE-B179-8FC9435AA8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9723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53529-8DCC-47E6-B0F5-578D7E402E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23705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C8CB1D-A77C-46BC-BC12-750BCC6A66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97191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63CB4-86D8-493A-9E6D-073C4DD2D2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35263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579168-44F0-4772-8303-ECAC5EC83D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77218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A1F3E-35ED-40D7-B938-FF97335F42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92571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6BC81A-91F3-41E0-8312-BBCD64F235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30627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4E6B62-6538-440C-843A-C2C8BE226E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85955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9AD50-ED09-47D0-A9C1-B2064F206E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44984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2B8E1-70CE-493E-8231-57E1E98E27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67518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4CC5E-8091-4F2B-8C78-3148A16030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48341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F1A0F-2193-439A-9C58-E72C22C514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9237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68946-BB76-47E7-BD5A-10155CFEC7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36322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74854-4251-476F-920D-DA66EA3B17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44927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9253D5-E02A-4875-8B2C-290FB09D6A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58119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945698-79E2-47AF-8A2D-1721484FC5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08448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0E7640-C168-47B3-A801-8DFE450F72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9860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2CA19D-652F-4B9A-A451-9C73CFFFAA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9487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9C05B-5978-41B8-8977-9C35A6FC1D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5917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45F69-E85D-461D-8EA2-635F735D2E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0419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BDB8DD-940A-4175-8FB1-354BCFAB04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9795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B96D0-1CCE-4730-B5B2-5CB22B4A23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9262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ED65AD-E06C-4DC6-AB9B-F4466D3BDD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3110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DDE53230-426C-43BF-A8D3-F613B511EB64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266" name="Picture 242" descr="when a man loves a woman_t_n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7ACEFE49-E45D-45FB-B462-A4DCC7336817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4349" name="Picture 253" descr="when a man loves a woman_c_n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57580B10-2BE8-4E7C-AE66-5BD29944538F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5479" name="Picture 119" descr="when a man loves a woman_c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04800"/>
            <a:ext cx="6019800" cy="1107996"/>
          </a:xfrm>
          <a:prstGeom prst="rect">
            <a:avLst/>
          </a:prstGeom>
          <a:noFill/>
          <a:effectLst>
            <a:outerShdw blurRad="76200" dist="50800" dir="2700000" algn="tl" rotWithShape="0">
              <a:prstClr val="black">
                <a:alpha val="97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gister Sans BTN" panose="020F0504030402040306" pitchFamily="34" charset="0"/>
              </a:rPr>
              <a:t>God’s design for</a:t>
            </a:r>
            <a:endParaRPr lang="en-US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egister Sans BTN" panose="020F0504030402040306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1288215"/>
            <a:ext cx="3048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prstClr val="black">
                      <a:alpha val="97000"/>
                    </a:prstClr>
                  </a:outerShdw>
                </a:effectLst>
                <a:latin typeface="LamboHmkBold" panose="00000400000000000000" pitchFamily="2" charset="0"/>
              </a:rPr>
              <a:t>LOVE</a:t>
            </a:r>
            <a:endParaRPr lang="en-US" sz="2400" dirty="0">
              <a:effectLst>
                <a:outerShdw blurRad="50800" dist="50800" dir="2700000" algn="tl" rotWithShape="0">
                  <a:prstClr val="black">
                    <a:alpha val="97000"/>
                  </a:prstClr>
                </a:outerShdw>
              </a:effectLst>
              <a:latin typeface="LamboHmkBold" panose="000004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95600" y="2406939"/>
            <a:ext cx="922047" cy="646331"/>
          </a:xfrm>
          <a:prstGeom prst="rect">
            <a:avLst/>
          </a:prstGeom>
          <a:effectLst>
            <a:outerShdw blurRad="76200" dist="50800" dir="2700000" algn="tl" rotWithShape="0">
              <a:prstClr val="black">
                <a:alpha val="97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gister Sans BTN" panose="020F0504030402040306" pitchFamily="34" charset="0"/>
              </a:rPr>
              <a:t>and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835368" y="2262000"/>
            <a:ext cx="234711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prstClr val="black">
                      <a:alpha val="97000"/>
                    </a:prstClr>
                  </a:outerShdw>
                </a:effectLst>
                <a:latin typeface="LamboHmkBold" panose="00000400000000000000" pitchFamily="2" charset="0"/>
              </a:rPr>
              <a:t>SEX</a:t>
            </a:r>
            <a:endParaRPr lang="en-US" dirty="0">
              <a:effectLst>
                <a:outerShdw blurRad="50800" dist="50800" dir="2700000" algn="tl" rotWithShape="0">
                  <a:prstClr val="black">
                    <a:alpha val="97000"/>
                  </a:prstClr>
                </a:outerShdw>
              </a:effectLst>
              <a:latin typeface="LamboHmkBold" panose="000004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653571"/>
            <a:ext cx="2995849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97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gister Sans BTN" panose="020F0504030402040306" pitchFamily="34" charset="0"/>
              </a:rPr>
              <a:t>God’s design for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egister Sans BTN" panose="020F0504030402040306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389" y="6135469"/>
            <a:ext cx="1691738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7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mboHmkBold" panose="00000400000000000000" pitchFamily="2" charset="0"/>
              </a:rPr>
              <a:t>LOVE</a:t>
            </a:r>
            <a:endParaRPr lang="en-US" sz="1400" dirty="0">
              <a:latin typeface="LamboHmkBold" panose="000004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16096" y="6258579"/>
            <a:ext cx="582211" cy="400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7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gister Sans BTN" panose="020F0504030402040306" pitchFamily="34" charset="0"/>
              </a:rPr>
              <a:t>and</a:t>
            </a:r>
            <a:endParaRPr lang="en-US" sz="1100" dirty="0"/>
          </a:p>
        </p:txBody>
      </p:sp>
      <p:sp>
        <p:nvSpPr>
          <p:cNvPr id="8" name="Rectangle 7"/>
          <p:cNvSpPr/>
          <p:nvPr/>
        </p:nvSpPr>
        <p:spPr>
          <a:xfrm>
            <a:off x="2498307" y="6135468"/>
            <a:ext cx="1159293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7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mboHmkBold" panose="00000400000000000000" pitchFamily="2" charset="0"/>
              </a:rPr>
              <a:t>SEX</a:t>
            </a:r>
            <a:endParaRPr lang="en-US" sz="800" dirty="0">
              <a:latin typeface="LamboHmkBold" panose="000004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8700" y="838200"/>
            <a:ext cx="708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effectLst>
                  <a:outerShdw blurRad="76200" dist="50800" dir="2700000" algn="tl" rotWithShape="0">
                    <a:prstClr val="black">
                      <a:alpha val="97000"/>
                    </a:prstClr>
                  </a:outerShdw>
                </a:effectLst>
                <a:latin typeface="Register Sans BTN" panose="020F0504030402040306" pitchFamily="34" charset="0"/>
              </a:rPr>
              <a:t>It is God’s design, not man’s design.</a:t>
            </a:r>
            <a:endParaRPr lang="en-US" sz="7200" dirty="0">
              <a:solidFill>
                <a:schemeClr val="bg1"/>
              </a:solidFill>
              <a:effectLst>
                <a:outerShdw blurRad="76200" dist="50800" dir="2700000" algn="tl" rotWithShape="0">
                  <a:prstClr val="black">
                    <a:alpha val="97000"/>
                  </a:prstClr>
                </a:outerShdw>
              </a:effectLst>
              <a:latin typeface="Register Sans BTN" panose="020F0504030402040306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653571"/>
            <a:ext cx="2995849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97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gister Sans BTN" panose="020F0504030402040306" pitchFamily="34" charset="0"/>
              </a:rPr>
              <a:t>God’s design for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egister Sans BTN" panose="020F0504030402040306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389" y="6135469"/>
            <a:ext cx="1691738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7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mboHmkBold" panose="00000400000000000000" pitchFamily="2" charset="0"/>
              </a:rPr>
              <a:t>LOVE</a:t>
            </a:r>
            <a:endParaRPr lang="en-US" sz="1400" dirty="0">
              <a:latin typeface="LamboHmkBold" panose="000004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16096" y="6258579"/>
            <a:ext cx="582211" cy="400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7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gister Sans BTN" panose="020F0504030402040306" pitchFamily="34" charset="0"/>
              </a:rPr>
              <a:t>and</a:t>
            </a:r>
            <a:endParaRPr lang="en-US" sz="1100" dirty="0"/>
          </a:p>
        </p:txBody>
      </p:sp>
      <p:sp>
        <p:nvSpPr>
          <p:cNvPr id="8" name="Rectangle 7"/>
          <p:cNvSpPr/>
          <p:nvPr/>
        </p:nvSpPr>
        <p:spPr>
          <a:xfrm>
            <a:off x="2498307" y="6135468"/>
            <a:ext cx="1159293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7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mboHmkBold" panose="00000400000000000000" pitchFamily="2" charset="0"/>
              </a:rPr>
              <a:t>SEX</a:t>
            </a:r>
            <a:endParaRPr lang="en-US" sz="800" dirty="0">
              <a:latin typeface="LamboHmkBold" panose="000004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838200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effectLst>
                  <a:outerShdw blurRad="76200" dist="50800" dir="2700000" algn="tl" rotWithShape="0">
                    <a:prstClr val="black">
                      <a:alpha val="97000"/>
                    </a:prstClr>
                  </a:outerShdw>
                </a:effectLst>
                <a:latin typeface="Register Sans BTN" panose="020F0504030402040306" pitchFamily="34" charset="0"/>
              </a:rPr>
              <a:t>Sex is designed only for married couples.</a:t>
            </a:r>
            <a:endParaRPr lang="en-US" sz="7200" dirty="0">
              <a:solidFill>
                <a:schemeClr val="bg1"/>
              </a:solidFill>
              <a:effectLst>
                <a:outerShdw blurRad="76200" dist="50800" dir="2700000" algn="tl" rotWithShape="0">
                  <a:prstClr val="black">
                    <a:alpha val="97000"/>
                  </a:prstClr>
                </a:outerShdw>
              </a:effectLst>
              <a:latin typeface="Register Sans BTN" panose="020F050403040204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124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653571"/>
            <a:ext cx="2995849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97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gister Sans BTN" panose="020F0504030402040306" pitchFamily="34" charset="0"/>
              </a:rPr>
              <a:t>God’s design for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egister Sans BTN" panose="020F0504030402040306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389" y="6135469"/>
            <a:ext cx="1691738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7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mboHmkBold" panose="00000400000000000000" pitchFamily="2" charset="0"/>
              </a:rPr>
              <a:t>LOVE</a:t>
            </a:r>
            <a:endParaRPr lang="en-US" sz="1400" dirty="0">
              <a:latin typeface="LamboHmkBold" panose="000004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16096" y="6258579"/>
            <a:ext cx="582211" cy="400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7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gister Sans BTN" panose="020F0504030402040306" pitchFamily="34" charset="0"/>
              </a:rPr>
              <a:t>and</a:t>
            </a:r>
            <a:endParaRPr lang="en-US" sz="1100" dirty="0"/>
          </a:p>
        </p:txBody>
      </p:sp>
      <p:sp>
        <p:nvSpPr>
          <p:cNvPr id="8" name="Rectangle 7"/>
          <p:cNvSpPr/>
          <p:nvPr/>
        </p:nvSpPr>
        <p:spPr>
          <a:xfrm>
            <a:off x="2498307" y="6135468"/>
            <a:ext cx="1159293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7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mboHmkBold" panose="00000400000000000000" pitchFamily="2" charset="0"/>
              </a:rPr>
              <a:t>SEX</a:t>
            </a:r>
            <a:endParaRPr lang="en-US" sz="800" dirty="0">
              <a:latin typeface="LamboHmkBold" panose="000004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832" y="838200"/>
            <a:ext cx="82189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effectLst>
                  <a:outerShdw blurRad="76200" dist="50800" dir="2700000" algn="tl" rotWithShape="0">
                    <a:prstClr val="black">
                      <a:alpha val="97000"/>
                    </a:prstClr>
                  </a:outerShdw>
                </a:effectLst>
                <a:latin typeface="Register Sans BTN" panose="020F0504030402040306" pitchFamily="34" charset="0"/>
              </a:rPr>
              <a:t>Any other sex act is a perversion of God’s design.</a:t>
            </a:r>
            <a:endParaRPr lang="en-US" sz="7200" dirty="0">
              <a:solidFill>
                <a:schemeClr val="bg1"/>
              </a:solidFill>
              <a:effectLst>
                <a:outerShdw blurRad="76200" dist="50800" dir="2700000" algn="tl" rotWithShape="0">
                  <a:prstClr val="black">
                    <a:alpha val="97000"/>
                  </a:prstClr>
                </a:outerShdw>
              </a:effectLst>
              <a:latin typeface="Register Sans BTN" panose="020F050403040204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427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3090</TotalTime>
  <Words>52</Words>
  <Application>Microsoft Office PowerPoint</Application>
  <PresentationFormat>On-screen Show (4:3)</PresentationFormat>
  <Paragraphs>19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Times New Roman</vt:lpstr>
      <vt:lpstr>Default Design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</vt:vector>
  </TitlesOfParts>
  <Company>sundaysource.org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R. Bailey</dc:creator>
  <cp:lastModifiedBy>Marshall Reid</cp:lastModifiedBy>
  <cp:revision>250</cp:revision>
  <dcterms:created xsi:type="dcterms:W3CDTF">2005-04-15T19:25:47Z</dcterms:created>
  <dcterms:modified xsi:type="dcterms:W3CDTF">2015-02-15T08:21:35Z</dcterms:modified>
</cp:coreProperties>
</file>