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  <p:sldMasterId id="2147483649" r:id="rId2"/>
  </p:sldMasterIdLst>
  <p:sldIdLst>
    <p:sldId id="256" r:id="rId3"/>
    <p:sldId id="257" r:id="rId4"/>
    <p:sldId id="263" r:id="rId5"/>
  </p:sldIdLst>
  <p:sldSz cx="9144000" cy="6858000" type="screen4x3"/>
  <p:notesSz cx="6858000" cy="9144000"/>
  <p:embeddedFontLst>
    <p:embeddedFont>
      <p:font typeface="ＭＳ Ｐゴシック" panose="020B0600070205080204" pitchFamily="34" charset="-128"/>
      <p:regular r:id="rId6"/>
    </p:embeddedFont>
    <p:embeddedFont>
      <p:font typeface="Coronet" panose="03030502040406070605" pitchFamily="66" charset="0"/>
      <p:italic r:id="rId7"/>
    </p:embeddedFont>
    <p:embeddedFont>
      <p:font typeface="Bangle" panose="00000400000000000000" pitchFamily="2" charset="0"/>
      <p:regular r:id="rId8"/>
      <p:bold r:id="rId9"/>
      <p:italic r:id="rId10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66FF66"/>
    <a:srgbClr val="006666"/>
    <a:srgbClr val="000066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31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font" Target="fonts/font2.fntdata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font" Target="fonts/font5.fntdata"/><Relationship Id="rId4" Type="http://schemas.openxmlformats.org/officeDocument/2006/relationships/slide" Target="slides/slide2.xml"/><Relationship Id="rId9" Type="http://schemas.openxmlformats.org/officeDocument/2006/relationships/font" Target="fonts/font4.fntdata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E41742-50CA-4E44-8EA3-4177D784CEC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22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02BE95-29D1-47E9-A573-510A76082A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545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3901851-83D1-469A-AB5B-BDD344EE2A08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6" descr="The Way of the Righteous_std_t_n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76E36BD-838C-42AD-BB25-CDEA95AFB2A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6" descr="The Way of the Righteous_std_c_n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286000" y="0"/>
            <a:ext cx="632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Messy Lives</a:t>
            </a:r>
            <a:endParaRPr lang="en-US" sz="8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059359"/>
            <a:ext cx="1295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of the</a:t>
            </a:r>
            <a:endParaRPr lang="en-US" sz="44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1347850"/>
            <a:ext cx="403859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Bible</a:t>
            </a:r>
            <a:endParaRPr lang="en-US" sz="9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638800" y="3705761"/>
            <a:ext cx="3581400" cy="1223412"/>
          </a:xfrm>
          <a:prstGeom prst="rect">
            <a:avLst/>
          </a:prstGeom>
          <a:gradFill flip="none" rotWithShape="1">
            <a:gsLst>
              <a:gs pos="0">
                <a:srgbClr val="A39D7A">
                  <a:shade val="30000"/>
                  <a:satMod val="115000"/>
                </a:srgbClr>
              </a:gs>
              <a:gs pos="50000">
                <a:srgbClr val="A39D7A">
                  <a:shade val="67500"/>
                  <a:satMod val="115000"/>
                </a:srgbClr>
              </a:gs>
              <a:gs pos="100000">
                <a:srgbClr val="A39D7A">
                  <a:shade val="100000"/>
                  <a:satMod val="115000"/>
                </a:srgbClr>
              </a:gs>
            </a:gsLst>
            <a:lin ang="16200000" scaled="1"/>
            <a:tileRect/>
          </a:gradFill>
          <a:ln w="28575">
            <a:solidFill>
              <a:srgbClr val="A2474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4500"/>
              </a:lnSpc>
            </a:pP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Ahab</a:t>
            </a:r>
            <a:endParaRPr lang="en-US" sz="4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  <a:p>
            <a:pPr algn="ctr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itchFamily="66" charset="0"/>
              </a:rPr>
              <a:t>1 Kings 22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anose="00000400000000000000" pitchFamily="2" charset="0"/>
              </a:rPr>
              <a:t>What did he do wrong?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10200" y="4869359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Messy Lives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129150" y="5422075"/>
            <a:ext cx="8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of the</a:t>
            </a:r>
            <a:endParaRPr lang="en-US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999" y="5562600"/>
            <a:ext cx="1905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Bible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1981200"/>
            <a:ext cx="8534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He </a:t>
            </a: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didn’t want to hear what God had to say.</a:t>
            </a:r>
            <a:endParaRPr lang="en-US" sz="48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He </a:t>
            </a: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rejected God’s message.</a:t>
            </a:r>
            <a:endParaRPr lang="en-US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810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6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anose="00000400000000000000" pitchFamily="2" charset="0"/>
              </a:rPr>
              <a:t>Lessons For Us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10200" y="4869359"/>
            <a:ext cx="3352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Messy Lives</a:t>
            </a:r>
            <a:endParaRPr lang="en-US" sz="4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29150" y="5422075"/>
            <a:ext cx="8906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of the</a:t>
            </a:r>
            <a:endParaRPr lang="en-US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999" y="5562600"/>
            <a:ext cx="190500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gle" pitchFamily="2" charset="0"/>
              </a:rPr>
              <a:t>Bible</a:t>
            </a:r>
            <a:endParaRPr lang="en-US" sz="4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gle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352550" y="1981200"/>
            <a:ext cx="64389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0" indent="-742950">
              <a:buFont typeface="+mj-lt"/>
              <a:buAutoNum type="arabicPeriod"/>
            </a:pP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Desire the pure milk of the word.</a:t>
            </a:r>
            <a:endParaRPr lang="en-US" sz="4800" dirty="0" smtClean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  <a:p>
            <a:pPr marL="742950" lvl="0" indent="-742950">
              <a:buFont typeface="+mj-lt"/>
              <a:buAutoNum type="arabicPeriod"/>
            </a:pP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Readily </a:t>
            </a: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accept God’s </a:t>
            </a:r>
            <a:r>
              <a:rPr lang="en-US" sz="48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onet" panose="03030502040406070605" pitchFamily="66" charset="0"/>
              </a:rPr>
              <a:t>message.</a:t>
            </a:r>
            <a:endParaRPr lang="en-US" sz="48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onet" panose="03030502040406070605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984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22579</TotalTime>
  <Words>57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ＭＳ Ｐゴシック</vt:lpstr>
      <vt:lpstr>Arial</vt:lpstr>
      <vt:lpstr>Coronet</vt:lpstr>
      <vt:lpstr>Bangle</vt:lpstr>
      <vt:lpstr>Default Design</vt:lpstr>
      <vt:lpstr>Custom Design</vt:lpstr>
      <vt:lpstr>PowerPoint Presentation</vt:lpstr>
      <vt:lpstr>PowerPoint Presentation</vt:lpstr>
      <vt:lpstr>PowerPoint Presentation</vt:lpstr>
    </vt:vector>
  </TitlesOfParts>
  <Company>sundaysource.org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Jonathan R. Bailey</dc:creator>
  <cp:lastModifiedBy>Marshall Reid</cp:lastModifiedBy>
  <cp:revision>604</cp:revision>
  <dcterms:created xsi:type="dcterms:W3CDTF">2005-04-15T19:25:47Z</dcterms:created>
  <dcterms:modified xsi:type="dcterms:W3CDTF">2015-01-25T21:50:09Z</dcterms:modified>
</cp:coreProperties>
</file>