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49" r:id="rId2"/>
  </p:sldMasterIdLst>
  <p:sldIdLst>
    <p:sldId id="256" r:id="rId3"/>
    <p:sldId id="257" r:id="rId4"/>
    <p:sldId id="263" r:id="rId5"/>
  </p:sldIdLst>
  <p:sldSz cx="9144000" cy="6858000" type="screen4x3"/>
  <p:notesSz cx="6858000" cy="9144000"/>
  <p:embeddedFontLst>
    <p:embeddedFont>
      <p:font typeface="Bangle" panose="00000400000000000000" pitchFamily="2" charset="0"/>
      <p:regular r:id="rId6"/>
      <p:bold r:id="rId7"/>
      <p:italic r:id="rId8"/>
    </p:embeddedFont>
    <p:embeddedFont>
      <p:font typeface="ＭＳ Ｐゴシック" panose="020B0600070205080204" pitchFamily="34" charset="-128"/>
      <p:regular r:id="rId9"/>
    </p:embeddedFont>
    <p:embeddedFont>
      <p:font typeface="Coronet" panose="03030502040406070605" pitchFamily="66" charset="0"/>
      <p:italic r:id="rId1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66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3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41742-50CA-4E44-8EA3-4177D784CE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2BE95-29D1-47E9-A573-510A76082A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4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901851-83D1-469A-AB5B-BDD344EE2A0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The Way of the Righteous_std_t_n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6E36BD-838C-42AD-BB25-CDEA95AFB2A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6" descr="The Way of the Righteous_std_c_n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Messy Lives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gl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1059359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of the</a:t>
            </a:r>
            <a:endParaRPr lang="en-US" sz="4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1347850"/>
            <a:ext cx="4038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Bible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gl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3705761"/>
            <a:ext cx="3581400" cy="1223412"/>
          </a:xfrm>
          <a:prstGeom prst="rect">
            <a:avLst/>
          </a:prstGeom>
          <a:gradFill flip="none" rotWithShape="1">
            <a:gsLst>
              <a:gs pos="0">
                <a:srgbClr val="A39D7A">
                  <a:shade val="30000"/>
                  <a:satMod val="115000"/>
                </a:srgbClr>
              </a:gs>
              <a:gs pos="50000">
                <a:srgbClr val="A39D7A">
                  <a:shade val="67500"/>
                  <a:satMod val="115000"/>
                </a:srgbClr>
              </a:gs>
              <a:gs pos="100000">
                <a:srgbClr val="A39D7A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solidFill>
              <a:srgbClr val="A2474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Asa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itchFamily="66" charset="0"/>
              </a:rPr>
              <a:t>2 Chronicles 14-16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anose="00000400000000000000" pitchFamily="2" charset="0"/>
              </a:rPr>
              <a:t>What did he do wrong?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4869359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Messy Lives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gl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9150" y="5422075"/>
            <a:ext cx="89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of the</a:t>
            </a:r>
            <a:endParaRPr lang="en-US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999" y="5562600"/>
            <a:ext cx="1905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Bible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gle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8700" y="1981200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He trusted in man rather than God.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He didn’t demonstrate humility.</a:t>
            </a:r>
            <a:endParaRPr lang="en-US" sz="4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anose="00000400000000000000" pitchFamily="2" charset="0"/>
              </a:rPr>
              <a:t>Lessons For 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4869359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Messy Lives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gl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9150" y="5422075"/>
            <a:ext cx="89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of the</a:t>
            </a:r>
            <a:endParaRPr lang="en-US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999" y="5562600"/>
            <a:ext cx="1905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Bible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gle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8700" y="1981200"/>
            <a:ext cx="708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Seek God, and you will find him.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Do not grow weary while doing good</a:t>
            </a: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Readily accept God’s correction.</a:t>
            </a:r>
            <a:endParaRPr lang="en-US" sz="4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9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22577</TotalTime>
  <Words>63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Bangle</vt:lpstr>
      <vt:lpstr>ＭＳ Ｐゴシック</vt:lpstr>
      <vt:lpstr>Arial</vt:lpstr>
      <vt:lpstr>Coronet</vt:lpstr>
      <vt:lpstr>Default Design</vt:lpstr>
      <vt:lpstr>Custom Design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Marshall Reid</cp:lastModifiedBy>
  <cp:revision>601</cp:revision>
  <dcterms:created xsi:type="dcterms:W3CDTF">2005-04-15T19:25:47Z</dcterms:created>
  <dcterms:modified xsi:type="dcterms:W3CDTF">2015-01-18T21:33:42Z</dcterms:modified>
</cp:coreProperties>
</file>