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69" d="100"/>
          <a:sy n="69" d="100"/>
        </p:scale>
        <p:origin x="665" y="6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234DE-ED57-4A0D-A814-489B92934420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5B82D-C5DA-4631-AD76-F9FCEE366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210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234DE-ED57-4A0D-A814-489B92934420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5B82D-C5DA-4631-AD76-F9FCEE366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616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234DE-ED57-4A0D-A814-489B92934420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5B82D-C5DA-4631-AD76-F9FCEE366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937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234DE-ED57-4A0D-A814-489B92934420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5B82D-C5DA-4631-AD76-F9FCEE366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302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234DE-ED57-4A0D-A814-489B92934420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5B82D-C5DA-4631-AD76-F9FCEE366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417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234DE-ED57-4A0D-A814-489B92934420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5B82D-C5DA-4631-AD76-F9FCEE366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21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234DE-ED57-4A0D-A814-489B92934420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5B82D-C5DA-4631-AD76-F9FCEE366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781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234DE-ED57-4A0D-A814-489B92934420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5B82D-C5DA-4631-AD76-F9FCEE366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092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234DE-ED57-4A0D-A814-489B92934420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5B82D-C5DA-4631-AD76-F9FCEE366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374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234DE-ED57-4A0D-A814-489B92934420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5B82D-C5DA-4631-AD76-F9FCEE366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8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234DE-ED57-4A0D-A814-489B92934420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5B82D-C5DA-4631-AD76-F9FCEE366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491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234DE-ED57-4A0D-A814-489B92934420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5B82D-C5DA-4631-AD76-F9FCEE366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026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5458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79859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-1" y="653970"/>
            <a:ext cx="917985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70000"/>
                    </a:srgbClr>
                  </a:outerShdw>
                </a:effectLst>
                <a:latin typeface="BoogieWoogieHmkBold" panose="00000400000000000000" pitchFamily="2" charset="0"/>
              </a:rPr>
              <a:t>SHALL WE DANCE?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59352" y="1979276"/>
            <a:ext cx="56252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70000"/>
                    </a:srgbClr>
                  </a:outerShdw>
                </a:effectLst>
                <a:latin typeface="Fairview Regular" panose="02000000000000000000" pitchFamily="50" charset="0"/>
              </a:rPr>
              <a:t>What does the Bible say?</a:t>
            </a:r>
          </a:p>
        </p:txBody>
      </p:sp>
    </p:spTree>
    <p:extLst>
      <p:ext uri="{BB962C8B-B14F-4D97-AF65-F5344CB8AC3E}">
        <p14:creationId xmlns:p14="http://schemas.microsoft.com/office/powerpoint/2010/main" val="1412027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67" r="13447" b="27342"/>
          <a:stretch/>
        </p:blipFill>
        <p:spPr>
          <a:xfrm>
            <a:off x="-5787" y="0"/>
            <a:ext cx="9196086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25033" y="185201"/>
            <a:ext cx="597253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70000"/>
                    </a:srgbClr>
                  </a:outerShdw>
                </a:effectLst>
                <a:latin typeface="BoogieWoogieHmkBold" panose="00000400000000000000" pitchFamily="2" charset="0"/>
              </a:rPr>
              <a:t>Dancing…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04710" y="1901744"/>
            <a:ext cx="745988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70000"/>
                    </a:srgbClr>
                  </a:outerShdw>
                </a:effectLst>
                <a:latin typeface="Fairview Regular" panose="02000000000000000000" pitchFamily="50" charset="0"/>
              </a:rPr>
              <a:t>…is not condemned in the Bible.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17899" y="2903999"/>
            <a:ext cx="75466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70000"/>
                    </a:srgbClr>
                  </a:outerShdw>
                </a:effectLst>
                <a:latin typeface="Fairview Regular" panose="02000000000000000000" pitchFamily="50" charset="0"/>
              </a:rPr>
              <a:t>(but lasciviousness and sensuality is)</a:t>
            </a:r>
          </a:p>
        </p:txBody>
      </p:sp>
    </p:spTree>
    <p:extLst>
      <p:ext uri="{BB962C8B-B14F-4D97-AF65-F5344CB8AC3E}">
        <p14:creationId xmlns:p14="http://schemas.microsoft.com/office/powerpoint/2010/main" val="3627158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67" r="13447" b="27342"/>
          <a:stretch/>
        </p:blipFill>
        <p:spPr>
          <a:xfrm>
            <a:off x="-5787" y="0"/>
            <a:ext cx="9196086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25033" y="185201"/>
            <a:ext cx="597253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70000"/>
                    </a:srgbClr>
                  </a:outerShdw>
                </a:effectLst>
                <a:latin typeface="BoogieWoogieHmkBold" panose="00000400000000000000" pitchFamily="2" charset="0"/>
              </a:rPr>
              <a:t>Dancing…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04710" y="1901744"/>
            <a:ext cx="745988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70000"/>
                    </a:srgbClr>
                  </a:outerShdw>
                </a:effectLst>
                <a:latin typeface="Fairview Regular" panose="02000000000000000000" pitchFamily="50" charset="0"/>
              </a:rPr>
              <a:t>…can harm your influence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17899" y="2903999"/>
            <a:ext cx="75466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70000"/>
                    </a:srgbClr>
                  </a:outerShdw>
                </a:effectLst>
                <a:latin typeface="Fairview Regular" panose="02000000000000000000" pitchFamily="50" charset="0"/>
              </a:rPr>
              <a:t>(and associate you with the world)</a:t>
            </a:r>
          </a:p>
        </p:txBody>
      </p:sp>
    </p:spTree>
    <p:extLst>
      <p:ext uri="{BB962C8B-B14F-4D97-AF65-F5344CB8AC3E}">
        <p14:creationId xmlns:p14="http://schemas.microsoft.com/office/powerpoint/2010/main" val="1091860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</TotalTime>
  <Words>42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BoogieWoogieHmkBold</vt:lpstr>
      <vt:lpstr>Calibri</vt:lpstr>
      <vt:lpstr>Calibri Light</vt:lpstr>
      <vt:lpstr>Fairview Regular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Marshall Reid</dc:creator>
  <cp:lastModifiedBy>Marshall Reid</cp:lastModifiedBy>
  <cp:revision>9</cp:revision>
  <dcterms:created xsi:type="dcterms:W3CDTF">2015-05-10T11:44:06Z</dcterms:created>
  <dcterms:modified xsi:type="dcterms:W3CDTF">2016-03-11T18:52:50Z</dcterms:modified>
</cp:coreProperties>
</file>