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0" r:id="rId6"/>
  </p:sldIdLst>
  <p:sldSz cx="9144000" cy="6858000" type="screen4x3"/>
  <p:notesSz cx="6858000" cy="9144000"/>
  <p:embeddedFontLst>
    <p:embeddedFont>
      <p:font typeface="Advantage" panose="020B0600000000020000" pitchFamily="34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Book Antiqua" panose="02040602050305030304" pitchFamily="18" charset="0"/>
      <p:regular r:id="rId10"/>
      <p:bold r:id="rId11"/>
      <p:italic r:id="rId12"/>
      <p:boldItalic r:id="rId13"/>
    </p:embeddedFont>
    <p:embeddedFont>
      <p:font typeface="Ambiance BT" panose="02000506050000020004" pitchFamily="2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D0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4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3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5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1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1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8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1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3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34A71-1DA0-4CA3-B2E3-1971EA7531A3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" y="2366185"/>
            <a:ext cx="5497624" cy="3680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8896" y="376177"/>
            <a:ext cx="9439154" cy="1614669"/>
          </a:xfrm>
          <a:prstGeom prst="rect">
            <a:avLst/>
          </a:prstGeom>
          <a:solidFill>
            <a:srgbClr val="5C0D0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815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antage" panose="020B0600000000020000" pitchFamily="34" charset="0"/>
              </a:rPr>
              <a:t>Great Verses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6858" y="2331761"/>
            <a:ext cx="4106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Ambiance BT" panose="02000506050000020004" pitchFamily="2" charset="0"/>
              </a:rPr>
              <a:t>of the Bible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3949" y="6035971"/>
            <a:ext cx="4899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 Antiqua" panose="02040602050305030304" pitchFamily="18" charset="0"/>
              </a:rPr>
              <a:t>Deuteronomy 8:3</a:t>
            </a:r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>
            <a:off x="-2" y="6389914"/>
            <a:ext cx="4233951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" y="3880039"/>
            <a:ext cx="4039214" cy="2704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9325" y="5786569"/>
            <a:ext cx="2934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>
                <a:latin typeface="Ambiance BT" panose="02000506050000020004" pitchFamily="2" charset="0"/>
              </a:rPr>
              <a:t>of the Bible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315" y="1387049"/>
            <a:ext cx="85613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latin typeface="Advantage" panose="020B0600000000020000" pitchFamily="34" charset="0"/>
              </a:rPr>
              <a:t>We are utterly dependent upon God.</a:t>
            </a:r>
          </a:p>
        </p:txBody>
      </p:sp>
      <p:cxnSp>
        <p:nvCxnSpPr>
          <p:cNvPr id="9" name="Straight Connector 8"/>
          <p:cNvCxnSpPr>
            <a:stCxn id="11" idx="3"/>
          </p:cNvCxnSpPr>
          <p:nvPr/>
        </p:nvCxnSpPr>
        <p:spPr>
          <a:xfrm>
            <a:off x="3979025" y="374423"/>
            <a:ext cx="5164975" cy="1135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363" y="82035"/>
            <a:ext cx="396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Deuteronomy 8:3</a:t>
            </a:r>
          </a:p>
        </p:txBody>
      </p:sp>
    </p:spTree>
    <p:extLst>
      <p:ext uri="{BB962C8B-B14F-4D97-AF65-F5344CB8AC3E}">
        <p14:creationId xmlns:p14="http://schemas.microsoft.com/office/powerpoint/2010/main" val="29095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" y="3880039"/>
            <a:ext cx="4039214" cy="2704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0265" y="1387049"/>
            <a:ext cx="86834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latin typeface="Advantage" panose="020B0600000000020000" pitchFamily="34" charset="0"/>
              </a:rPr>
              <a:t>Remember the LORD when you have eaten and are full.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9325" y="5786569"/>
            <a:ext cx="2934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>
                <a:latin typeface="Ambiance BT" panose="02000506050000020004" pitchFamily="2" charset="0"/>
              </a:rPr>
              <a:t>of the Bible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9" idx="3"/>
          </p:cNvCxnSpPr>
          <p:nvPr/>
        </p:nvCxnSpPr>
        <p:spPr>
          <a:xfrm>
            <a:off x="3979025" y="374423"/>
            <a:ext cx="5164975" cy="1135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363" y="82035"/>
            <a:ext cx="396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Deuteronomy 8:3</a:t>
            </a:r>
          </a:p>
        </p:txBody>
      </p:sp>
    </p:spTree>
    <p:extLst>
      <p:ext uri="{BB962C8B-B14F-4D97-AF65-F5344CB8AC3E}">
        <p14:creationId xmlns:p14="http://schemas.microsoft.com/office/powerpoint/2010/main" val="16047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" y="3880039"/>
            <a:ext cx="4039214" cy="2704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0265" y="1387049"/>
            <a:ext cx="86834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latin typeface="Advantage" panose="020B0600000000020000" pitchFamily="34" charset="0"/>
              </a:rPr>
              <a:t>The spiritual is far more important than the physical.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9325" y="5786569"/>
            <a:ext cx="2934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>
                <a:latin typeface="Ambiance BT" panose="02000506050000020004" pitchFamily="2" charset="0"/>
              </a:rPr>
              <a:t>of the Bible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9" idx="3"/>
          </p:cNvCxnSpPr>
          <p:nvPr/>
        </p:nvCxnSpPr>
        <p:spPr>
          <a:xfrm>
            <a:off x="3979025" y="374423"/>
            <a:ext cx="5164975" cy="1135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363" y="82035"/>
            <a:ext cx="396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Deuteronomy 8:3</a:t>
            </a:r>
          </a:p>
        </p:txBody>
      </p:sp>
    </p:spTree>
    <p:extLst>
      <p:ext uri="{BB962C8B-B14F-4D97-AF65-F5344CB8AC3E}">
        <p14:creationId xmlns:p14="http://schemas.microsoft.com/office/powerpoint/2010/main" val="107451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" y="2366185"/>
            <a:ext cx="5497624" cy="3680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8896" y="376177"/>
            <a:ext cx="9439154" cy="1614669"/>
          </a:xfrm>
          <a:prstGeom prst="rect">
            <a:avLst/>
          </a:prstGeom>
          <a:solidFill>
            <a:srgbClr val="5C0D0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815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antage" panose="020B0600000000020000" pitchFamily="34" charset="0"/>
              </a:rPr>
              <a:t>Great Verses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6858" y="2331761"/>
            <a:ext cx="4106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Ambiance BT" panose="02000506050000020004" pitchFamily="2" charset="0"/>
              </a:rPr>
              <a:t>of the Bible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3949" y="6035971"/>
            <a:ext cx="4899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 Antiqua" panose="02040602050305030304" pitchFamily="18" charset="0"/>
              </a:rPr>
              <a:t>Deuteronomy 8:3</a:t>
            </a:r>
          </a:p>
        </p:txBody>
      </p:sp>
      <p:cxnSp>
        <p:nvCxnSpPr>
          <p:cNvPr id="13" name="Straight Connector 12"/>
          <p:cNvCxnSpPr>
            <a:endCxn id="12" idx="1"/>
          </p:cNvCxnSpPr>
          <p:nvPr/>
        </p:nvCxnSpPr>
        <p:spPr>
          <a:xfrm>
            <a:off x="-2" y="6389914"/>
            <a:ext cx="4233951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6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2317</TotalTime>
  <Words>63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Advantage</vt:lpstr>
      <vt:lpstr>Calibri Light</vt:lpstr>
      <vt:lpstr>Book Antiqua</vt:lpstr>
      <vt:lpstr>Ambiance BT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89</cp:revision>
  <dcterms:created xsi:type="dcterms:W3CDTF">2015-10-15T22:52:19Z</dcterms:created>
  <dcterms:modified xsi:type="dcterms:W3CDTF">2016-05-08T17:32:43Z</dcterms:modified>
</cp:coreProperties>
</file>