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D4F"/>
    <a:srgbClr val="FFFFCC"/>
    <a:srgbClr val="F6F190"/>
    <a:srgbClr val="598462"/>
    <a:srgbClr val="FCCE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5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B45E-13C0-492B-A18D-A854219FB161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ECEA-1A6E-4D23-9F32-DAD1F682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99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B45E-13C0-492B-A18D-A854219FB161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ECEA-1A6E-4D23-9F32-DAD1F682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0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B45E-13C0-492B-A18D-A854219FB161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ECEA-1A6E-4D23-9F32-DAD1F682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62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15D0D-09CB-4125-B114-DC65734FF441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6E3D-28F1-4787-89B0-9E545EF65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24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15D0D-09CB-4125-B114-DC65734FF441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6E3D-28F1-4787-89B0-9E545EF65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34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15D0D-09CB-4125-B114-DC65734FF441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6E3D-28F1-4787-89B0-9E545EF65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08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15D0D-09CB-4125-B114-DC65734FF441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6E3D-28F1-4787-89B0-9E545EF65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06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15D0D-09CB-4125-B114-DC65734FF441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6E3D-28F1-4787-89B0-9E545EF65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63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15D0D-09CB-4125-B114-DC65734FF441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6E3D-28F1-4787-89B0-9E545EF65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7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15D0D-09CB-4125-B114-DC65734FF441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6E3D-28F1-4787-89B0-9E545EF65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4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15D0D-09CB-4125-B114-DC65734FF441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6E3D-28F1-4787-89B0-9E545EF65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7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B45E-13C0-492B-A18D-A854219FB161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ECEA-1A6E-4D23-9F32-DAD1F682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27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15D0D-09CB-4125-B114-DC65734FF441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6E3D-28F1-4787-89B0-9E545EF65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27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15D0D-09CB-4125-B114-DC65734FF441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6E3D-28F1-4787-89B0-9E545EF65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91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15D0D-09CB-4125-B114-DC65734FF441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6E3D-28F1-4787-89B0-9E545EF65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82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B45E-13C0-492B-A18D-A854219FB161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ECEA-1A6E-4D23-9F32-DAD1F682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48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B45E-13C0-492B-A18D-A854219FB161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ECEA-1A6E-4D23-9F32-DAD1F682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7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B45E-13C0-492B-A18D-A854219FB161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ECEA-1A6E-4D23-9F32-DAD1F682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4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B45E-13C0-492B-A18D-A854219FB161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ECEA-1A6E-4D23-9F32-DAD1F682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B45E-13C0-492B-A18D-A854219FB161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ECEA-1A6E-4D23-9F32-DAD1F682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60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B45E-13C0-492B-A18D-A854219FB161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ECEA-1A6E-4D23-9F32-DAD1F682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1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B45E-13C0-492B-A18D-A854219FB161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ECEA-1A6E-4D23-9F32-DAD1F682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50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FB45E-13C0-492B-A18D-A854219FB161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6ECEA-1A6E-4D23-9F32-DAD1F682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6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15D0D-09CB-4125-B114-DC65734FF441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86E3D-28F1-4787-89B0-9E545EF65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1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11434" y="60960"/>
            <a:ext cx="710461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ysClr val="windowText" lastClr="000000"/>
                  </a:solidFill>
                </a:ln>
                <a:solidFill>
                  <a:srgbClr val="FDDD4F"/>
                </a:solidFill>
                <a:effectLst>
                  <a:outerShdw blurRad="76200" dist="63500" dir="10800000" algn="r" rotWithShape="0">
                    <a:prstClr val="black">
                      <a:alpha val="85000"/>
                    </a:prstClr>
                  </a:outerShdw>
                </a:effectLst>
                <a:latin typeface="Fairview Small Caps" panose="02000000000000000000" pitchFamily="50" charset="0"/>
              </a:rPr>
              <a:t>The Gospel of the </a:t>
            </a:r>
          </a:p>
        </p:txBody>
      </p:sp>
      <p:sp>
        <p:nvSpPr>
          <p:cNvPr id="9" name="Rectangle 8"/>
          <p:cNvSpPr/>
          <p:nvPr/>
        </p:nvSpPr>
        <p:spPr>
          <a:xfrm>
            <a:off x="3552267" y="814645"/>
            <a:ext cx="5362365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900" b="1" cap="all" dirty="0">
                <a:ln>
                  <a:solidFill>
                    <a:sysClr val="windowText" lastClr="000000"/>
                  </a:solidFill>
                </a:ln>
                <a:solidFill>
                  <a:srgbClr val="FDDD4F"/>
                </a:solidFill>
                <a:effectLst>
                  <a:outerShdw blurRad="76200" dist="63500" dir="10800000" algn="r" rotWithShape="0">
                    <a:prstClr val="black">
                      <a:alpha val="85000"/>
                    </a:prstClr>
                  </a:outerShdw>
                </a:effectLst>
                <a:latin typeface="Fairview Regular" panose="02000000000000000000" pitchFamily="50" charset="0"/>
              </a:rPr>
              <a:t>grace</a:t>
            </a:r>
            <a:endParaRPr lang="en-US" sz="3200" b="1" cap="all" dirty="0">
              <a:ln>
                <a:solidFill>
                  <a:sysClr val="windowText" lastClr="000000"/>
                </a:solidFill>
              </a:ln>
              <a:solidFill>
                <a:srgbClr val="FDDD4F"/>
              </a:solidFill>
              <a:latin typeface="Fairview Regular" panose="02000000000000000000" pitchFamily="50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05390" y="3605674"/>
            <a:ext cx="227190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ln>
                  <a:solidFill>
                    <a:sysClr val="windowText" lastClr="000000"/>
                  </a:solidFill>
                </a:ln>
                <a:solidFill>
                  <a:srgbClr val="FDDD4F"/>
                </a:solidFill>
                <a:effectLst>
                  <a:outerShdw blurRad="76200" dist="63500" dir="10800000" algn="r" rotWithShape="0">
                    <a:prstClr val="black">
                      <a:alpha val="85000"/>
                    </a:prstClr>
                  </a:outerShdw>
                </a:effectLst>
                <a:latin typeface="Fairview Small Caps" panose="02000000000000000000" pitchFamily="50" charset="0"/>
              </a:rPr>
              <a:t>of God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781" y="4039982"/>
            <a:ext cx="2942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DDD4F"/>
                </a:solidFill>
                <a:effectLst>
                  <a:outerShdw blurRad="50800" dist="63500" dir="2700000" algn="tl">
                    <a:srgbClr val="000000">
                      <a:alpha val="89000"/>
                    </a:srgbClr>
                  </a:outerShdw>
                </a:effectLst>
                <a:latin typeface="Gotham Narrow Light" pitchFamily="50" charset="0"/>
              </a:rPr>
              <a:t>Acts 20:24</a:t>
            </a:r>
          </a:p>
        </p:txBody>
      </p:sp>
    </p:spTree>
    <p:extLst>
      <p:ext uri="{BB962C8B-B14F-4D97-AF65-F5344CB8AC3E}">
        <p14:creationId xmlns:p14="http://schemas.microsoft.com/office/powerpoint/2010/main" val="151716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1644" y="-253097"/>
            <a:ext cx="846235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cap="all" dirty="0">
                <a:ln>
                  <a:solidFill>
                    <a:sysClr val="windowText" lastClr="000000"/>
                  </a:solidFill>
                </a:ln>
                <a:solidFill>
                  <a:srgbClr val="FDDD4F"/>
                </a:solidFill>
                <a:effectLst>
                  <a:outerShdw blurRad="76200" dist="63500" dir="10800000" algn="r" rotWithShape="0">
                    <a:prstClr val="black">
                      <a:alpha val="85000"/>
                    </a:prstClr>
                  </a:outerShdw>
                </a:effectLst>
                <a:latin typeface="Fairview Regular" panose="02000000000000000000" pitchFamily="50" charset="0"/>
              </a:rPr>
              <a:t>GRACE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rgbClr val="FDDD4F"/>
                </a:solidFill>
                <a:effectLst>
                  <a:outerShdw blurRad="76200" dist="63500" dir="10800000" algn="r" rotWithShape="0">
                    <a:prstClr val="black">
                      <a:alpha val="85000"/>
                    </a:prstClr>
                  </a:outerShdw>
                </a:effectLst>
                <a:latin typeface="Fairview Small Caps" panose="02000000000000000000" pitchFamily="50" charset="0"/>
              </a:rPr>
              <a:t> A</a:t>
            </a:r>
            <a:r>
              <a:rPr lang="en-US" sz="6000" cap="all" dirty="0">
                <a:ln>
                  <a:solidFill>
                    <a:sysClr val="windowText" lastClr="000000"/>
                  </a:solidFill>
                </a:ln>
                <a:solidFill>
                  <a:srgbClr val="FDDD4F"/>
                </a:solidFill>
                <a:effectLst>
                  <a:outerShdw blurRad="76200" dist="63500" dir="10800000" algn="r" rotWithShape="0">
                    <a:prstClr val="black">
                      <a:alpha val="85000"/>
                    </a:prstClr>
                  </a:outerShdw>
                </a:effectLst>
                <a:latin typeface="Fairview Small Caps" panose="02000000000000000000" pitchFamily="50" charset="0"/>
              </a:rPr>
              <a:t>nd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rgbClr val="FDDD4F"/>
                </a:solidFill>
                <a:effectLst>
                  <a:outerShdw blurRad="76200" dist="63500" dir="10800000" algn="r" rotWithShape="0">
                    <a:prstClr val="black">
                      <a:alpha val="85000"/>
                    </a:prstClr>
                  </a:outerShdw>
                </a:effectLst>
                <a:latin typeface="Fairview Small Caps" panose="02000000000000000000" pitchFamily="50" charset="0"/>
              </a:rPr>
              <a:t> </a:t>
            </a:r>
            <a:r>
              <a:rPr lang="en-US" sz="11500" cap="all" dirty="0">
                <a:ln>
                  <a:solidFill>
                    <a:sysClr val="windowText" lastClr="000000"/>
                  </a:solidFill>
                </a:ln>
                <a:solidFill>
                  <a:srgbClr val="FDDD4F"/>
                </a:solidFill>
                <a:effectLst>
                  <a:outerShdw blurRad="76200" dist="63500" dir="10800000" algn="r" rotWithShape="0">
                    <a:prstClr val="black">
                      <a:alpha val="85000"/>
                    </a:prstClr>
                  </a:outerShdw>
                </a:effectLst>
                <a:latin typeface="Fairview Small Caps" panose="02000000000000000000" pitchFamily="50" charset="0"/>
              </a:rPr>
              <a:t>Forgiveness</a:t>
            </a:r>
            <a:endParaRPr lang="en-US" b="1" cap="all" dirty="0">
              <a:ln>
                <a:solidFill>
                  <a:sysClr val="windowText" lastClr="000000"/>
                </a:solidFill>
              </a:ln>
              <a:solidFill>
                <a:srgbClr val="FDDD4F"/>
              </a:solidFill>
              <a:latin typeface="Fairview Regular" panose="02000000000000000000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869" y="2431236"/>
            <a:ext cx="89782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Gotham Book" panose="02000603040000020004" pitchFamily="2" charset="0"/>
              </a:rPr>
              <a:t>God wants to forgive everyone.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266041"/>
            <a:ext cx="89334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rgbClr val="FDDD4F"/>
                </a:solidFill>
                <a:effectLst>
                  <a:outerShdw blurRad="50800" dist="63500" dir="2700000" algn="tl">
                    <a:srgbClr val="000000">
                      <a:alpha val="89000"/>
                    </a:srgbClr>
                  </a:outerShdw>
                </a:effectLst>
                <a:latin typeface="Gotham Narrow Light" pitchFamily="50" charset="0"/>
              </a:rPr>
              <a:t>Ephesians 1:7</a:t>
            </a:r>
          </a:p>
        </p:txBody>
      </p:sp>
    </p:spTree>
    <p:extLst>
      <p:ext uri="{BB962C8B-B14F-4D97-AF65-F5344CB8AC3E}">
        <p14:creationId xmlns:p14="http://schemas.microsoft.com/office/powerpoint/2010/main" val="1535600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1644" y="-253097"/>
            <a:ext cx="846235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cap="all" dirty="0">
                <a:ln>
                  <a:solidFill>
                    <a:sysClr val="windowText" lastClr="000000"/>
                  </a:solidFill>
                </a:ln>
                <a:solidFill>
                  <a:srgbClr val="FDDD4F"/>
                </a:solidFill>
                <a:effectLst>
                  <a:outerShdw blurRad="76200" dist="63500" dir="10800000" algn="r" rotWithShape="0">
                    <a:prstClr val="black">
                      <a:alpha val="85000"/>
                    </a:prstClr>
                  </a:outerShdw>
                </a:effectLst>
                <a:latin typeface="Fairview Regular" panose="02000000000000000000" pitchFamily="50" charset="0"/>
              </a:rPr>
              <a:t>GRACE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rgbClr val="FDDD4F"/>
                </a:solidFill>
                <a:effectLst>
                  <a:outerShdw blurRad="76200" dist="63500" dir="10800000" algn="r" rotWithShape="0">
                    <a:prstClr val="black">
                      <a:alpha val="85000"/>
                    </a:prstClr>
                  </a:outerShdw>
                </a:effectLst>
                <a:latin typeface="Fairview Small Caps" panose="02000000000000000000" pitchFamily="50" charset="0"/>
              </a:rPr>
              <a:t> A</a:t>
            </a:r>
            <a:r>
              <a:rPr lang="en-US" sz="6000" cap="all" dirty="0">
                <a:ln>
                  <a:solidFill>
                    <a:sysClr val="windowText" lastClr="000000"/>
                  </a:solidFill>
                </a:ln>
                <a:solidFill>
                  <a:srgbClr val="FDDD4F"/>
                </a:solidFill>
                <a:effectLst>
                  <a:outerShdw blurRad="76200" dist="63500" dir="10800000" algn="r" rotWithShape="0">
                    <a:prstClr val="black">
                      <a:alpha val="85000"/>
                    </a:prstClr>
                  </a:outerShdw>
                </a:effectLst>
                <a:latin typeface="Fairview Small Caps" panose="02000000000000000000" pitchFamily="50" charset="0"/>
              </a:rPr>
              <a:t>nd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rgbClr val="FDDD4F"/>
                </a:solidFill>
                <a:effectLst>
                  <a:outerShdw blurRad="76200" dist="63500" dir="10800000" algn="r" rotWithShape="0">
                    <a:prstClr val="black">
                      <a:alpha val="85000"/>
                    </a:prstClr>
                  </a:outerShdw>
                </a:effectLst>
                <a:latin typeface="Fairview Small Caps" panose="02000000000000000000" pitchFamily="50" charset="0"/>
              </a:rPr>
              <a:t> </a:t>
            </a:r>
            <a:r>
              <a:rPr lang="en-US" sz="11500" cap="all" dirty="0">
                <a:ln>
                  <a:solidFill>
                    <a:sysClr val="windowText" lastClr="000000"/>
                  </a:solidFill>
                </a:ln>
                <a:solidFill>
                  <a:srgbClr val="FDDD4F"/>
                </a:solidFill>
                <a:effectLst>
                  <a:outerShdw blurRad="76200" dist="63500" dir="10800000" algn="r" rotWithShape="0">
                    <a:prstClr val="black">
                      <a:alpha val="85000"/>
                    </a:prstClr>
                  </a:outerShdw>
                </a:effectLst>
                <a:latin typeface="Fairview Small Caps" panose="02000000000000000000" pitchFamily="50" charset="0"/>
              </a:rPr>
              <a:t>Forgiveness</a:t>
            </a:r>
            <a:endParaRPr lang="en-US" b="1" cap="all" dirty="0">
              <a:ln>
                <a:solidFill>
                  <a:sysClr val="windowText" lastClr="000000"/>
                </a:solidFill>
              </a:ln>
              <a:solidFill>
                <a:srgbClr val="FDDD4F"/>
              </a:solidFill>
              <a:latin typeface="Fairview Regular" panose="02000000000000000000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869" y="2431236"/>
            <a:ext cx="89782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Gotham Book" panose="02000603040000020004" pitchFamily="2" charset="0"/>
              </a:rPr>
              <a:t>Not everyone will </a:t>
            </a:r>
          </a:p>
          <a:p>
            <a:pPr algn="ctr"/>
            <a:r>
              <a:rPr lang="en-US" sz="6600" dirty="0">
                <a:latin typeface="Gotham Book" panose="02000603040000020004" pitchFamily="2" charset="0"/>
              </a:rPr>
              <a:t>be forgiven.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266041"/>
            <a:ext cx="89334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rgbClr val="FDDD4F"/>
                </a:solidFill>
                <a:effectLst>
                  <a:outerShdw blurRad="50800" dist="63500" dir="2700000" algn="tl">
                    <a:srgbClr val="000000">
                      <a:alpha val="89000"/>
                    </a:srgbClr>
                  </a:outerShdw>
                </a:effectLst>
                <a:latin typeface="Gotham Narrow Light" pitchFamily="50" charset="0"/>
              </a:rPr>
              <a:t>Ephesians 1:7</a:t>
            </a:r>
          </a:p>
        </p:txBody>
      </p:sp>
    </p:spTree>
    <p:extLst>
      <p:ext uri="{BB962C8B-B14F-4D97-AF65-F5344CB8AC3E}">
        <p14:creationId xmlns:p14="http://schemas.microsoft.com/office/powerpoint/2010/main" val="4244716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1644" y="-253097"/>
            <a:ext cx="846235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cap="all" dirty="0">
                <a:ln>
                  <a:solidFill>
                    <a:sysClr val="windowText" lastClr="000000"/>
                  </a:solidFill>
                </a:ln>
                <a:solidFill>
                  <a:srgbClr val="FDDD4F"/>
                </a:solidFill>
                <a:effectLst>
                  <a:outerShdw blurRad="76200" dist="63500" dir="10800000" algn="r" rotWithShape="0">
                    <a:prstClr val="black">
                      <a:alpha val="85000"/>
                    </a:prstClr>
                  </a:outerShdw>
                </a:effectLst>
                <a:latin typeface="Fairview Regular" panose="02000000000000000000" pitchFamily="50" charset="0"/>
              </a:rPr>
              <a:t>GRACE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rgbClr val="FDDD4F"/>
                </a:solidFill>
                <a:effectLst>
                  <a:outerShdw blurRad="76200" dist="63500" dir="10800000" algn="r" rotWithShape="0">
                    <a:prstClr val="black">
                      <a:alpha val="85000"/>
                    </a:prstClr>
                  </a:outerShdw>
                </a:effectLst>
                <a:latin typeface="Fairview Small Caps" panose="02000000000000000000" pitchFamily="50" charset="0"/>
              </a:rPr>
              <a:t> A</a:t>
            </a:r>
            <a:r>
              <a:rPr lang="en-US" sz="6000" cap="all" dirty="0">
                <a:ln>
                  <a:solidFill>
                    <a:sysClr val="windowText" lastClr="000000"/>
                  </a:solidFill>
                </a:ln>
                <a:solidFill>
                  <a:srgbClr val="FDDD4F"/>
                </a:solidFill>
                <a:effectLst>
                  <a:outerShdw blurRad="76200" dist="63500" dir="10800000" algn="r" rotWithShape="0">
                    <a:prstClr val="black">
                      <a:alpha val="85000"/>
                    </a:prstClr>
                  </a:outerShdw>
                </a:effectLst>
                <a:latin typeface="Fairview Small Caps" panose="02000000000000000000" pitchFamily="50" charset="0"/>
              </a:rPr>
              <a:t>nd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rgbClr val="FDDD4F"/>
                </a:solidFill>
                <a:effectLst>
                  <a:outerShdw blurRad="76200" dist="63500" dir="10800000" algn="r" rotWithShape="0">
                    <a:prstClr val="black">
                      <a:alpha val="85000"/>
                    </a:prstClr>
                  </a:outerShdw>
                </a:effectLst>
                <a:latin typeface="Fairview Small Caps" panose="02000000000000000000" pitchFamily="50" charset="0"/>
              </a:rPr>
              <a:t> </a:t>
            </a:r>
            <a:r>
              <a:rPr lang="en-US" sz="11500" cap="all" dirty="0">
                <a:ln>
                  <a:solidFill>
                    <a:sysClr val="windowText" lastClr="000000"/>
                  </a:solidFill>
                </a:ln>
                <a:solidFill>
                  <a:srgbClr val="FDDD4F"/>
                </a:solidFill>
                <a:effectLst>
                  <a:outerShdw blurRad="76200" dist="63500" dir="10800000" algn="r" rotWithShape="0">
                    <a:prstClr val="black">
                      <a:alpha val="85000"/>
                    </a:prstClr>
                  </a:outerShdw>
                </a:effectLst>
                <a:latin typeface="Fairview Small Caps" panose="02000000000000000000" pitchFamily="50" charset="0"/>
              </a:rPr>
              <a:t>Forgiveness</a:t>
            </a:r>
            <a:endParaRPr lang="en-US" b="1" cap="all" dirty="0">
              <a:ln>
                <a:solidFill>
                  <a:sysClr val="windowText" lastClr="000000"/>
                </a:solidFill>
              </a:ln>
              <a:solidFill>
                <a:srgbClr val="FDDD4F"/>
              </a:solidFill>
              <a:latin typeface="Fairview Regular" panose="02000000000000000000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869" y="2431236"/>
            <a:ext cx="89782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Gotham Book" panose="02000603040000020004" pitchFamily="2" charset="0"/>
              </a:rPr>
              <a:t>“In Him we have redemption through His blood, the forgiveness of sins, according to the riches of His grace”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266041"/>
            <a:ext cx="89334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rgbClr val="FDDD4F"/>
                </a:solidFill>
                <a:effectLst>
                  <a:outerShdw blurRad="50800" dist="63500" dir="2700000" algn="tl">
                    <a:srgbClr val="000000">
                      <a:alpha val="89000"/>
                    </a:srgbClr>
                  </a:outerShdw>
                </a:effectLst>
                <a:latin typeface="Gotham Narrow Light" pitchFamily="50" charset="0"/>
              </a:rPr>
              <a:t>Ephesians 1:7</a:t>
            </a:r>
          </a:p>
        </p:txBody>
      </p:sp>
    </p:spTree>
    <p:extLst>
      <p:ext uri="{BB962C8B-B14F-4D97-AF65-F5344CB8AC3E}">
        <p14:creationId xmlns:p14="http://schemas.microsoft.com/office/powerpoint/2010/main" val="1768607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2831</TotalTime>
  <Words>59</Words>
  <Application>Microsoft Office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Fairview Regular</vt:lpstr>
      <vt:lpstr>Fairview Small Caps</vt:lpstr>
      <vt:lpstr>Gotham Book</vt:lpstr>
      <vt:lpstr>Gotham Narrow Light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124</cp:revision>
  <dcterms:created xsi:type="dcterms:W3CDTF">2016-04-03T00:20:20Z</dcterms:created>
  <dcterms:modified xsi:type="dcterms:W3CDTF">2016-06-26T02:58:00Z</dcterms:modified>
</cp:coreProperties>
</file>