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D4F"/>
    <a:srgbClr val="FFFFCC"/>
    <a:srgbClr val="F6F190"/>
    <a:srgbClr val="598462"/>
    <a:srgbClr val="FCC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0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4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B45E-13C0-492B-A18D-A854219FB16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CEA-1A6E-4D23-9F32-DAD1F682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5D0D-09CB-4125-B114-DC65734FF441}" type="datetimeFigureOut">
              <a:rPr lang="en-US" smtClean="0"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6E3D-28F1-4787-89B0-9E545EF65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1434" y="60960"/>
            <a:ext cx="71046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The Gospel of the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2267" y="814645"/>
            <a:ext cx="536236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endParaRPr lang="en-US" sz="3200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5390" y="3605674"/>
            <a:ext cx="22719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of God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781" y="4039982"/>
            <a:ext cx="2942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Acts 20:24</a:t>
            </a:r>
          </a:p>
        </p:txBody>
      </p:sp>
    </p:spTree>
    <p:extLst>
      <p:ext uri="{BB962C8B-B14F-4D97-AF65-F5344CB8AC3E}">
        <p14:creationId xmlns:p14="http://schemas.microsoft.com/office/powerpoint/2010/main" val="1517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2939" y="-253097"/>
            <a:ext cx="80910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cap="all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Regular" panose="02000000000000000000" pitchFamily="50" charset="0"/>
              </a:rPr>
              <a:t>GRACE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 Leads To 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rgbClr val="FDDD4F"/>
                </a:solidFill>
                <a:effectLst>
                  <a:outerShdw blurRad="76200" dist="63500" dir="10800000" algn="r" rotWithShape="0">
                    <a:prstClr val="black">
                      <a:alpha val="85000"/>
                    </a:prstClr>
                  </a:outerShdw>
                </a:effectLst>
                <a:latin typeface="Fairview Small Caps" panose="02000000000000000000" pitchFamily="50" charset="0"/>
              </a:rPr>
              <a:t>Repentance</a:t>
            </a:r>
            <a:endParaRPr lang="en-US" b="1" cap="all" dirty="0">
              <a:ln>
                <a:solidFill>
                  <a:sysClr val="windowText" lastClr="000000"/>
                </a:solidFill>
              </a:ln>
              <a:solidFill>
                <a:srgbClr val="FDDD4F"/>
              </a:solidFill>
              <a:latin typeface="Fairview Regular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9" y="1873131"/>
            <a:ext cx="897826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Repentance is a change of mind.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>
              <a:latin typeface="Gotham Book" panose="02000603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Repentance is a change of life.</a:t>
            </a:r>
          </a:p>
          <a:p>
            <a:pPr marL="742950" indent="-742950">
              <a:buFont typeface="+mj-lt"/>
              <a:buAutoNum type="arabicPeriod"/>
            </a:pPr>
            <a:endParaRPr lang="en-US" sz="2800" dirty="0">
              <a:latin typeface="Gotham Book" panose="02000603040000020004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300" dirty="0">
                <a:latin typeface="Gotham Book" panose="02000603040000020004" pitchFamily="2" charset="0"/>
              </a:rPr>
              <a:t>Repentance is not optional.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266041"/>
            <a:ext cx="8933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FDDD4F"/>
                </a:solidFill>
                <a:effectLst>
                  <a:outerShdw blurRad="50800" dist="63500" dir="2700000" algn="tl">
                    <a:srgbClr val="000000">
                      <a:alpha val="89000"/>
                    </a:srgbClr>
                  </a:outerShdw>
                </a:effectLst>
                <a:latin typeface="Gotham Narrow Light" pitchFamily="50" charset="0"/>
              </a:rPr>
              <a:t>Romans 2:4</a:t>
            </a:r>
          </a:p>
        </p:txBody>
      </p:sp>
    </p:spTree>
    <p:extLst>
      <p:ext uri="{BB962C8B-B14F-4D97-AF65-F5344CB8AC3E}">
        <p14:creationId xmlns:p14="http://schemas.microsoft.com/office/powerpoint/2010/main" val="1535600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34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Fairview Regular</vt:lpstr>
      <vt:lpstr>Fairview Small Caps</vt:lpstr>
      <vt:lpstr>Gotham Book</vt:lpstr>
      <vt:lpstr>Gotham Narrow Light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110</cp:revision>
  <dcterms:created xsi:type="dcterms:W3CDTF">2016-04-03T00:20:20Z</dcterms:created>
  <dcterms:modified xsi:type="dcterms:W3CDTF">2016-06-12T13:20:27Z</dcterms:modified>
</cp:coreProperties>
</file>