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6" r:id="rId2"/>
    <p:sldId id="269" r:id="rId3"/>
    <p:sldId id="278" r:id="rId4"/>
    <p:sldId id="277" r:id="rId5"/>
    <p:sldId id="280" r:id="rId6"/>
    <p:sldId id="281" r:id="rId7"/>
    <p:sldId id="279" r:id="rId8"/>
  </p:sldIdLst>
  <p:sldSz cx="9144000" cy="6858000" type="screen4x3"/>
  <p:notesSz cx="6858000" cy="9144000"/>
  <p:embeddedFontLst>
    <p:embeddedFont>
      <p:font typeface="Cochin LT" panose="02000603020000020003" pitchFamily="2" charset="0"/>
      <p:regular r:id="rId9"/>
      <p:bold r:id="rId10"/>
      <p:italic r:id="rId11"/>
      <p:boldItalic r:id="rId12"/>
    </p:embeddedFont>
    <p:embeddedFont>
      <p:font typeface="Franklin Gothic Medium Cond" panose="020B0606030402020204" pitchFamily="34" charset="0"/>
      <p:regular r:id="rId13"/>
    </p:embeddedFont>
    <p:embeddedFont>
      <p:font typeface="Georgia" panose="02040502050405020303" pitchFamily="18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7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3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57560" y="4717784"/>
            <a:ext cx="4234027" cy="32718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2D4B4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6260" y="1122577"/>
            <a:ext cx="3608999" cy="3291768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57560" y="4717784"/>
            <a:ext cx="4234027" cy="32718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E2D4B4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02138" y="2347311"/>
            <a:ext cx="7344174" cy="37369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02138" y="2347311"/>
            <a:ext cx="7344174" cy="37369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37215" y="52754"/>
            <a:ext cx="1628165" cy="143037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02138" y="2347311"/>
            <a:ext cx="7344174" cy="37369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75863" y="899219"/>
            <a:ext cx="7374758" cy="4149424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76164" y="5435979"/>
            <a:ext cx="7374475" cy="64834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16001" y="909920"/>
            <a:ext cx="7181534" cy="5109365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FB2CF-2872-474A-97C0-10F8BC3B9A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000000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15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63634" y="345505"/>
            <a:ext cx="2615739" cy="1323439"/>
            <a:chOff x="3463634" y="439719"/>
            <a:chExt cx="2615739" cy="1323439"/>
          </a:xfrm>
        </p:grpSpPr>
        <p:sp>
          <p:nvSpPr>
            <p:cNvPr id="6" name="TextBox 5"/>
            <p:cNvSpPr txBox="1"/>
            <p:nvPr/>
          </p:nvSpPr>
          <p:spPr>
            <a:xfrm>
              <a:off x="3463634" y="439719"/>
              <a:ext cx="26157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600" b="1" cap="small" dirty="0">
                  <a:solidFill>
                    <a:srgbClr val="7E15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chin LT" panose="02000603020000020003" pitchFamily="2" charset="0"/>
                </a:rPr>
                <a:t>Parables </a:t>
              </a:r>
            </a:p>
            <a:p>
              <a:pPr algn="ctr">
                <a:lnSpc>
                  <a:spcPts val="3200"/>
                </a:lnSpc>
              </a:pPr>
              <a:endParaRPr lang="en-US" sz="3600" b="1" cap="small" dirty="0">
                <a:solidFill>
                  <a:srgbClr val="7E1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hin LT" panose="02000603020000020003" pitchFamily="2" charset="0"/>
              </a:endParaRPr>
            </a:p>
            <a:p>
              <a:pPr algn="ctr">
                <a:lnSpc>
                  <a:spcPts val="3200"/>
                </a:lnSpc>
              </a:pPr>
              <a:r>
                <a:rPr lang="en-US" sz="3600" b="1" cap="small" dirty="0">
                  <a:solidFill>
                    <a:srgbClr val="7E15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chin LT" panose="02000603020000020003" pitchFamily="2" charset="0"/>
                </a:rPr>
                <a:t>Kingdom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8427" y="795494"/>
              <a:ext cx="14061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cap="small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chin LT" panose="02000603020000020003" pitchFamily="2" charset="0"/>
                </a:rPr>
                <a:t>of the 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94857" y="6357542"/>
            <a:ext cx="315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500" dirty="0">
                <a:solidFill>
                  <a:srgbClr val="E2D4B4"/>
                </a:solidFill>
                <a:latin typeface="Cochin LT" panose="02000603020000020003" pitchFamily="2" charset="0"/>
              </a:rPr>
              <a:t>Matthew 13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876" y="2130602"/>
            <a:ext cx="7520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i="1" dirty="0">
                <a:solidFill>
                  <a:srgbClr val="7E1503"/>
                </a:solidFill>
                <a:latin typeface="Cochin LT" panose="02000603020000020003" pitchFamily="2" charset="0"/>
              </a:rPr>
              <a:t>The kingdom of heaven is like...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9516" y="2818112"/>
            <a:ext cx="7184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 growing seed</a:t>
            </a:r>
          </a:p>
        </p:txBody>
      </p:sp>
    </p:spTree>
    <p:extLst>
      <p:ext uri="{BB962C8B-B14F-4D97-AF65-F5344CB8AC3E}">
        <p14:creationId xmlns:p14="http://schemas.microsoft.com/office/powerpoint/2010/main" val="35470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7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63634" y="345505"/>
            <a:ext cx="2615739" cy="1323439"/>
            <a:chOff x="3463634" y="439719"/>
            <a:chExt cx="2615739" cy="1323439"/>
          </a:xfrm>
        </p:grpSpPr>
        <p:sp>
          <p:nvSpPr>
            <p:cNvPr id="6" name="TextBox 5"/>
            <p:cNvSpPr txBox="1"/>
            <p:nvPr/>
          </p:nvSpPr>
          <p:spPr>
            <a:xfrm>
              <a:off x="3463634" y="439719"/>
              <a:ext cx="26157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600" b="1" cap="small" dirty="0">
                  <a:solidFill>
                    <a:srgbClr val="7E15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chin LT" panose="02000603020000020003" pitchFamily="2" charset="0"/>
                </a:rPr>
                <a:t>Parables </a:t>
              </a:r>
            </a:p>
            <a:p>
              <a:pPr algn="ctr">
                <a:lnSpc>
                  <a:spcPts val="3200"/>
                </a:lnSpc>
              </a:pPr>
              <a:endParaRPr lang="en-US" sz="3600" b="1" cap="small" dirty="0">
                <a:solidFill>
                  <a:srgbClr val="7E1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hin LT" panose="02000603020000020003" pitchFamily="2" charset="0"/>
              </a:endParaRPr>
            </a:p>
            <a:p>
              <a:pPr algn="ctr">
                <a:lnSpc>
                  <a:spcPts val="3200"/>
                </a:lnSpc>
              </a:pPr>
              <a:r>
                <a:rPr lang="en-US" sz="3600" b="1" cap="small" dirty="0">
                  <a:solidFill>
                    <a:srgbClr val="7E15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chin LT" panose="02000603020000020003" pitchFamily="2" charset="0"/>
                </a:rPr>
                <a:t>Kingdom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8427" y="795494"/>
              <a:ext cx="14061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cap="small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chin LT" panose="02000603020000020003" pitchFamily="2" charset="0"/>
                </a:rPr>
                <a:t>of the 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94857" y="6357542"/>
            <a:ext cx="315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500" dirty="0">
                <a:solidFill>
                  <a:srgbClr val="E2D4B4"/>
                </a:solidFill>
                <a:latin typeface="Cochin LT" panose="02000603020000020003" pitchFamily="2" charset="0"/>
              </a:rPr>
              <a:t>Matthew 13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876" y="2130602"/>
            <a:ext cx="7520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i="1" dirty="0">
                <a:solidFill>
                  <a:srgbClr val="7E1503"/>
                </a:solidFill>
                <a:latin typeface="Cochin LT" panose="02000603020000020003" pitchFamily="2" charset="0"/>
              </a:rPr>
              <a:t>The kingdom of heaven is like...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9516" y="2818112"/>
            <a:ext cx="7184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 growing seed</a:t>
            </a:r>
          </a:p>
          <a:p>
            <a:pPr marL="0" lvl="2" algn="ctr"/>
            <a:r>
              <a:rPr lang="en-US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 man who sowed good seed</a:t>
            </a:r>
          </a:p>
        </p:txBody>
      </p:sp>
    </p:spTree>
    <p:extLst>
      <p:ext uri="{BB962C8B-B14F-4D97-AF65-F5344CB8AC3E}">
        <p14:creationId xmlns:p14="http://schemas.microsoft.com/office/powerpoint/2010/main" val="32913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3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63634" y="345505"/>
            <a:ext cx="2615739" cy="1323439"/>
            <a:chOff x="3463634" y="439719"/>
            <a:chExt cx="2615739" cy="1323439"/>
          </a:xfrm>
        </p:grpSpPr>
        <p:sp>
          <p:nvSpPr>
            <p:cNvPr id="6" name="TextBox 5"/>
            <p:cNvSpPr txBox="1"/>
            <p:nvPr/>
          </p:nvSpPr>
          <p:spPr>
            <a:xfrm>
              <a:off x="3463634" y="439719"/>
              <a:ext cx="26157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600" b="1" cap="small" dirty="0">
                  <a:solidFill>
                    <a:srgbClr val="7E15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chin LT" panose="02000603020000020003" pitchFamily="2" charset="0"/>
                </a:rPr>
                <a:t>Parables </a:t>
              </a:r>
            </a:p>
            <a:p>
              <a:pPr algn="ctr">
                <a:lnSpc>
                  <a:spcPts val="3200"/>
                </a:lnSpc>
              </a:pPr>
              <a:endParaRPr lang="en-US" sz="3600" b="1" cap="small" dirty="0">
                <a:solidFill>
                  <a:srgbClr val="7E15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hin LT" panose="02000603020000020003" pitchFamily="2" charset="0"/>
              </a:endParaRPr>
            </a:p>
            <a:p>
              <a:pPr algn="ctr">
                <a:lnSpc>
                  <a:spcPts val="3200"/>
                </a:lnSpc>
              </a:pPr>
              <a:r>
                <a:rPr lang="en-US" sz="3600" b="1" cap="small" dirty="0">
                  <a:solidFill>
                    <a:srgbClr val="7E15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chin LT" panose="02000603020000020003" pitchFamily="2" charset="0"/>
                </a:rPr>
                <a:t>Kingdom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8427" y="795494"/>
              <a:ext cx="14061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cap="small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chin LT" panose="02000603020000020003" pitchFamily="2" charset="0"/>
                </a:rPr>
                <a:t>of the 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94857" y="6357542"/>
            <a:ext cx="315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500" dirty="0">
                <a:solidFill>
                  <a:srgbClr val="E2D4B4"/>
                </a:solidFill>
                <a:latin typeface="Cochin LT" panose="02000603020000020003" pitchFamily="2" charset="0"/>
              </a:rPr>
              <a:t>Matthew 13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876" y="2130602"/>
            <a:ext cx="7520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i="1" dirty="0">
                <a:solidFill>
                  <a:srgbClr val="7E1503"/>
                </a:solidFill>
                <a:latin typeface="Cochin LT" panose="02000603020000020003" pitchFamily="2" charset="0"/>
              </a:rPr>
              <a:t>The kingdom of heaven is like...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9516" y="2818112"/>
            <a:ext cx="7184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 growing seed</a:t>
            </a:r>
          </a:p>
          <a:p>
            <a:pPr marL="0" lvl="2" algn="ctr"/>
            <a:r>
              <a:rPr lang="en-US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 man who sowed good seed</a:t>
            </a:r>
          </a:p>
          <a:p>
            <a:pPr marL="0" lvl="2" algn="ctr"/>
            <a:r>
              <a:rPr lang="en-US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 mustard seed</a:t>
            </a:r>
          </a:p>
          <a:p>
            <a:pPr marL="0" lvl="2" algn="ctr"/>
            <a:r>
              <a:rPr lang="en-US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Leaven</a:t>
            </a:r>
          </a:p>
          <a:p>
            <a:pPr marL="0" lvl="2" algn="ctr"/>
            <a:r>
              <a:rPr lang="en-US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Treasure hidden in a field</a:t>
            </a:r>
          </a:p>
          <a:p>
            <a:pPr marL="0" lvl="2" algn="ctr"/>
            <a:r>
              <a:rPr lang="en-US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 merchant seeking beautiful pearls</a:t>
            </a:r>
          </a:p>
          <a:p>
            <a:pPr marL="0" lvl="2" algn="ctr"/>
            <a:r>
              <a:rPr lang="en-US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Dragnet </a:t>
            </a:r>
          </a:p>
          <a:p>
            <a:pPr marL="0" lvl="2" algn="ctr"/>
            <a:r>
              <a:rPr lang="en-US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Householder</a:t>
            </a:r>
          </a:p>
        </p:txBody>
      </p:sp>
    </p:spTree>
    <p:extLst>
      <p:ext uri="{BB962C8B-B14F-4D97-AF65-F5344CB8AC3E}">
        <p14:creationId xmlns:p14="http://schemas.microsoft.com/office/powerpoint/2010/main" val="31390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2015</TotalTime>
  <Words>76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Cochin LT</vt:lpstr>
      <vt:lpstr>Apple Chancery</vt:lpstr>
      <vt:lpstr>Franklin Gothic Medium Cond</vt:lpstr>
      <vt:lpstr>Adelle-Regular</vt:lpstr>
      <vt:lpstr>Georgia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Marshall Reid</cp:lastModifiedBy>
  <cp:revision>87</cp:revision>
  <dcterms:created xsi:type="dcterms:W3CDTF">2014-03-26T14:03:34Z</dcterms:created>
  <dcterms:modified xsi:type="dcterms:W3CDTF">2016-07-28T03:50:47Z</dcterms:modified>
</cp:coreProperties>
</file>