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1" r:id="rId4"/>
    <p:sldId id="260" r:id="rId5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Advantage" panose="020B0600000000020000" pitchFamily="34" charset="0"/>
      <p:regular r:id="rId12"/>
    </p:embeddedFont>
    <p:embeddedFont>
      <p:font typeface="Book Antiqua" panose="02040602050305030304" pitchFamily="18" charset="0"/>
      <p:regular r:id="rId13"/>
      <p:bold r:id="rId14"/>
      <p:italic r:id="rId15"/>
      <p:boldItalic r:id="rId16"/>
    </p:embeddedFont>
    <p:embeddedFont>
      <p:font typeface="Ambiance BT" panose="02000506050000020004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D0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3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1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1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4A71-1DA0-4CA3-B2E3-1971EA7531A3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mbiance BT" panose="02000506050000020004" pitchFamily="2" charset="0"/>
              </a:rPr>
              <a:t>of the Bible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9155" y="6035971"/>
            <a:ext cx="3414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1 Samuel 16:7</a:t>
            </a: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-2" y="6389914"/>
            <a:ext cx="5719157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" y="3880039"/>
            <a:ext cx="4039214" cy="2704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9325" y="5786569"/>
            <a:ext cx="293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>
                <a:latin typeface="Ambiance BT" panose="02000506050000020004" pitchFamily="2" charset="0"/>
              </a:rPr>
              <a:t>of the Bible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315" y="1387049"/>
            <a:ext cx="85613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Advantage" panose="020B0600000000020000" pitchFamily="34" charset="0"/>
              </a:rPr>
              <a:t>Don’t judge a book </a:t>
            </a:r>
          </a:p>
          <a:p>
            <a:pPr algn="ctr"/>
            <a:r>
              <a:rPr lang="en-US" sz="5200" dirty="0">
                <a:latin typeface="Advantage" panose="020B0600000000020000" pitchFamily="34" charset="0"/>
              </a:rPr>
              <a:t>by its cover.</a:t>
            </a:r>
          </a:p>
        </p:txBody>
      </p:sp>
      <p:cxnSp>
        <p:nvCxnSpPr>
          <p:cNvPr id="9" name="Straight Connector 8"/>
          <p:cNvCxnSpPr>
            <a:stCxn id="11" idx="3"/>
          </p:cNvCxnSpPr>
          <p:nvPr/>
        </p:nvCxnSpPr>
        <p:spPr>
          <a:xfrm>
            <a:off x="2964873" y="374423"/>
            <a:ext cx="6179127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363" y="82035"/>
            <a:ext cx="294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1 Samuel 16:7</a:t>
            </a:r>
          </a:p>
        </p:txBody>
      </p:sp>
    </p:spTree>
    <p:extLst>
      <p:ext uri="{BB962C8B-B14F-4D97-AF65-F5344CB8AC3E}">
        <p14:creationId xmlns:p14="http://schemas.microsoft.com/office/powerpoint/2010/main" val="2909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" y="3880039"/>
            <a:ext cx="4039214" cy="2704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110" y="1387049"/>
            <a:ext cx="89857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Advantage" panose="020B0600000000020000" pitchFamily="34" charset="0"/>
              </a:rPr>
              <a:t>We can fool others,</a:t>
            </a:r>
          </a:p>
          <a:p>
            <a:pPr algn="ctr"/>
            <a:r>
              <a:rPr lang="en-US" sz="5200" dirty="0">
                <a:latin typeface="Advantage" panose="020B0600000000020000" pitchFamily="34" charset="0"/>
              </a:rPr>
              <a:t>but we can’t fool God.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9325" y="5786569"/>
            <a:ext cx="293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>
                <a:latin typeface="Ambiance BT" panose="02000506050000020004" pitchFamily="2" charset="0"/>
              </a:rPr>
              <a:t>of the Bible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2" idx="3"/>
          </p:cNvCxnSpPr>
          <p:nvPr/>
        </p:nvCxnSpPr>
        <p:spPr>
          <a:xfrm>
            <a:off x="2964873" y="374423"/>
            <a:ext cx="6179127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63" y="82035"/>
            <a:ext cx="294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1 Samuel 16:7</a:t>
            </a:r>
          </a:p>
        </p:txBody>
      </p:sp>
    </p:spTree>
    <p:extLst>
      <p:ext uri="{BB962C8B-B14F-4D97-AF65-F5344CB8AC3E}">
        <p14:creationId xmlns:p14="http://schemas.microsoft.com/office/powerpoint/2010/main" val="16047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mbiance BT" panose="02000506050000020004" pitchFamily="2" charset="0"/>
              </a:rPr>
              <a:t>of the Bible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9155" y="6035971"/>
            <a:ext cx="3414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1 Samuel 16:7</a:t>
            </a:r>
          </a:p>
        </p:txBody>
      </p:sp>
      <p:cxnSp>
        <p:nvCxnSpPr>
          <p:cNvPr id="9" name="Straight Connector 8"/>
          <p:cNvCxnSpPr>
            <a:endCxn id="8" idx="1"/>
          </p:cNvCxnSpPr>
          <p:nvPr/>
        </p:nvCxnSpPr>
        <p:spPr>
          <a:xfrm>
            <a:off x="-2" y="6389914"/>
            <a:ext cx="5719157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4415</TotalTime>
  <Words>51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 Light</vt:lpstr>
      <vt:lpstr>Calibri</vt:lpstr>
      <vt:lpstr>Advantage</vt:lpstr>
      <vt:lpstr>Book Antiqua</vt:lpstr>
      <vt:lpstr>Ambiance BT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133</cp:revision>
  <dcterms:created xsi:type="dcterms:W3CDTF">2015-10-15T22:52:19Z</dcterms:created>
  <dcterms:modified xsi:type="dcterms:W3CDTF">2016-07-16T19:48:02Z</dcterms:modified>
</cp:coreProperties>
</file>