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8" r:id="rId2"/>
  </p:sldMasterIdLst>
  <p:sldIdLst>
    <p:sldId id="266" r:id="rId3"/>
    <p:sldId id="264" r:id="rId4"/>
    <p:sldId id="265" r:id="rId5"/>
    <p:sldId id="269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Georgia" panose="02040502050405020303" pitchFamily="18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204"/>
    <a:srgbClr val="6B250A"/>
    <a:srgbClr val="211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7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751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8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17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3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54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88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36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63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90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9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84943" y="4475757"/>
            <a:ext cx="2211492" cy="5207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B250A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63733" y="1860014"/>
            <a:ext cx="5232170" cy="2488569"/>
          </a:xfrm>
        </p:spPr>
        <p:txBody>
          <a:bodyPr/>
          <a:lstStyle>
            <a:lvl1pPr>
              <a:defRPr>
                <a:solidFill>
                  <a:srgbClr val="211007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84943" y="4475757"/>
            <a:ext cx="2211492" cy="5207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B250A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424432"/>
            <a:ext cx="8211824" cy="39509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2424432"/>
            <a:ext cx="8211824" cy="39509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5913" y="642448"/>
            <a:ext cx="2565169" cy="123145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211007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2424432"/>
            <a:ext cx="8211824" cy="39509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1783048"/>
            <a:ext cx="8160063" cy="3265595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21100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rgbClr val="211007"/>
                </a:solidFill>
              </a:defRPr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1988291"/>
            <a:ext cx="8160063" cy="4379085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21100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C9E7A-D5B6-4225-B2D7-FD99D607BDF1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9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01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4129" y="2230187"/>
            <a:ext cx="53079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cap="small" spc="200" dirty="0">
                <a:solidFill>
                  <a:srgbClr val="863901"/>
                </a:solidFill>
                <a:latin typeface="Chaparral Pro Disp" panose="02060503050505020203" pitchFamily="18" charset="0"/>
              </a:rPr>
              <a:t>Dangers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17888" y="3719966"/>
            <a:ext cx="639244" cy="548640"/>
            <a:chOff x="1642398" y="3173359"/>
            <a:chExt cx="639244" cy="548640"/>
          </a:xfrm>
        </p:grpSpPr>
        <p:sp>
          <p:nvSpPr>
            <p:cNvPr id="11" name="Oval 10"/>
            <p:cNvSpPr/>
            <p:nvPr/>
          </p:nvSpPr>
          <p:spPr>
            <a:xfrm rot="20126309">
              <a:off x="1702076" y="3173359"/>
              <a:ext cx="548640" cy="548640"/>
            </a:xfrm>
            <a:prstGeom prst="ellipse">
              <a:avLst/>
            </a:prstGeom>
            <a:solidFill>
              <a:srgbClr val="813501"/>
            </a:solidFill>
            <a:ln>
              <a:solidFill>
                <a:srgbClr val="E3D48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 rot="20670189">
              <a:off x="1642398" y="3196168"/>
              <a:ext cx="639244" cy="52322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E3D481"/>
                  </a:solidFill>
                  <a:latin typeface="Chaparral Pro Light" panose="02060403030505020203" pitchFamily="18" charset="0"/>
                </a:rPr>
                <a:t>of</a:t>
              </a:r>
              <a:endParaRPr lang="en-US" sz="3200" dirty="0">
                <a:solidFill>
                  <a:srgbClr val="E3D481"/>
                </a:solidFill>
                <a:latin typeface="Chaparral Pro Light" panose="02060403030505020203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207845" y="3557053"/>
            <a:ext cx="53090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cap="small" spc="200" dirty="0">
                <a:solidFill>
                  <a:prstClr val="black"/>
                </a:solidFill>
                <a:latin typeface="Chaparral Pro Disp" panose="02060503050505020203" pitchFamily="18" charset="0"/>
              </a:rPr>
              <a:t>Alcohol</a:t>
            </a:r>
            <a:endParaRPr lang="en-US" sz="9600" dirty="0">
              <a:latin typeface="Chaparral Pro Disp" panose="020605030505050202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5411" y="1880718"/>
            <a:ext cx="1138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200" dirty="0">
                <a:solidFill>
                  <a:schemeClr val="bg1"/>
                </a:solidFill>
                <a:latin typeface="Chaparral Pro Light Subh" panose="02060403040505020203" pitchFamily="18" charset="0"/>
              </a:rPr>
              <a:t>The</a:t>
            </a:r>
            <a:endParaRPr lang="en-US" sz="7200" b="1" cap="small" spc="200" dirty="0">
              <a:solidFill>
                <a:schemeClr val="bg1"/>
              </a:solidFill>
              <a:latin typeface="Chaparral Pro Light Subh" panose="020604030405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03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429" y="2975956"/>
            <a:ext cx="82351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E4D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Light" panose="020B0402020204020303" pitchFamily="34" charset="0"/>
              </a:rPr>
              <a:t>We must be true to the text and not teach as doctrines the commandments of men.</a:t>
            </a:r>
            <a:endParaRPr lang="en-US" sz="4000" dirty="0">
              <a:solidFill>
                <a:srgbClr val="E4D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T OT" panose="020000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2757" y="670477"/>
            <a:ext cx="2959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cap="small" spc="200" dirty="0">
                <a:solidFill>
                  <a:srgbClr val="863901"/>
                </a:solidFill>
                <a:latin typeface="Chaparral Pro Disp" panose="02060503050505020203" pitchFamily="18" charset="0"/>
              </a:rPr>
              <a:t>Dangers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05114" y="1316425"/>
            <a:ext cx="2658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cap="small" spc="200" dirty="0">
                <a:solidFill>
                  <a:prstClr val="black"/>
                </a:solidFill>
                <a:latin typeface="Chaparral Pro Disp" panose="02060503050505020203" pitchFamily="18" charset="0"/>
              </a:rPr>
              <a:t>Alcohol</a:t>
            </a:r>
            <a:endParaRPr lang="en-US" sz="800" dirty="0">
              <a:latin typeface="Chaparral Pro Disp" panose="02060503050505020203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47024" y="1362975"/>
            <a:ext cx="842343" cy="461665"/>
            <a:chOff x="1918098" y="2654523"/>
            <a:chExt cx="842343" cy="461665"/>
          </a:xfrm>
        </p:grpSpPr>
        <p:sp>
          <p:nvSpPr>
            <p:cNvPr id="16" name="Oval 15"/>
            <p:cNvSpPr/>
            <p:nvPr/>
          </p:nvSpPr>
          <p:spPr>
            <a:xfrm rot="21278698">
              <a:off x="2127296" y="2656755"/>
              <a:ext cx="457200" cy="457200"/>
            </a:xfrm>
            <a:prstGeom prst="ellipse">
              <a:avLst/>
            </a:prstGeom>
            <a:solidFill>
              <a:srgbClr val="813501"/>
            </a:solidFill>
            <a:ln>
              <a:solidFill>
                <a:srgbClr val="E3D4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22" name="TextBox 21"/>
            <p:cNvSpPr txBox="1"/>
            <p:nvPr/>
          </p:nvSpPr>
          <p:spPr>
            <a:xfrm rot="20476533">
              <a:off x="1918098" y="2654523"/>
              <a:ext cx="8423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E3D481"/>
                  </a:solidFill>
                  <a:latin typeface="Chaparral Pro Light" panose="02060403030505020203" pitchFamily="18" charset="0"/>
                </a:rPr>
                <a:t>of</a:t>
              </a:r>
              <a:endParaRPr lang="en-US" sz="2800" dirty="0">
                <a:solidFill>
                  <a:srgbClr val="E3D481"/>
                </a:solidFill>
                <a:latin typeface="Chaparral Pro Light" panose="02060403030505020203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40430" y="390848"/>
            <a:ext cx="1138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200" dirty="0">
                <a:solidFill>
                  <a:schemeClr val="bg1"/>
                </a:solidFill>
                <a:latin typeface="Chaparral Pro Light Subh" panose="02060403040505020203" pitchFamily="18" charset="0"/>
              </a:rPr>
              <a:t>The</a:t>
            </a:r>
            <a:endParaRPr lang="en-US" sz="4800" b="1" cap="small" spc="200" dirty="0">
              <a:solidFill>
                <a:schemeClr val="bg1"/>
              </a:solidFill>
              <a:latin typeface="Chaparral Pro Light Subh" panose="020604030405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10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429" y="2975956"/>
            <a:ext cx="82351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E4D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Light" panose="020B0402020204020303" pitchFamily="34" charset="0"/>
              </a:rPr>
              <a:t>We must be guided by wisdom and not </a:t>
            </a:r>
          </a:p>
          <a:p>
            <a:pPr algn="ctr"/>
            <a:r>
              <a:rPr lang="en-US" sz="5400" dirty="0">
                <a:solidFill>
                  <a:srgbClr val="E4D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Light" panose="020B0402020204020303" pitchFamily="34" charset="0"/>
              </a:rPr>
              <a:t>our fleshly appetites.</a:t>
            </a:r>
            <a:endParaRPr lang="en-US" sz="4000" dirty="0">
              <a:solidFill>
                <a:srgbClr val="E4D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T OT" panose="020000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2757" y="670477"/>
            <a:ext cx="2959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cap="small" spc="200" dirty="0">
                <a:solidFill>
                  <a:srgbClr val="863901"/>
                </a:solidFill>
                <a:latin typeface="Chaparral Pro Disp" panose="02060503050505020203" pitchFamily="18" charset="0"/>
              </a:rPr>
              <a:t>Dangers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05114" y="1316425"/>
            <a:ext cx="2658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cap="small" spc="200" dirty="0">
                <a:solidFill>
                  <a:prstClr val="black"/>
                </a:solidFill>
                <a:latin typeface="Chaparral Pro Disp" panose="02060503050505020203" pitchFamily="18" charset="0"/>
              </a:rPr>
              <a:t>Alcohol</a:t>
            </a:r>
            <a:endParaRPr lang="en-US" sz="800" dirty="0">
              <a:latin typeface="Chaparral Pro Disp" panose="02060503050505020203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47024" y="1362975"/>
            <a:ext cx="842343" cy="461665"/>
            <a:chOff x="1918098" y="2654523"/>
            <a:chExt cx="842343" cy="461665"/>
          </a:xfrm>
        </p:grpSpPr>
        <p:sp>
          <p:nvSpPr>
            <p:cNvPr id="16" name="Oval 15"/>
            <p:cNvSpPr/>
            <p:nvPr/>
          </p:nvSpPr>
          <p:spPr>
            <a:xfrm rot="21278698">
              <a:off x="2127296" y="2656755"/>
              <a:ext cx="457200" cy="457200"/>
            </a:xfrm>
            <a:prstGeom prst="ellipse">
              <a:avLst/>
            </a:prstGeom>
            <a:solidFill>
              <a:srgbClr val="813501"/>
            </a:solidFill>
            <a:ln>
              <a:solidFill>
                <a:srgbClr val="E3D4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22" name="TextBox 21"/>
            <p:cNvSpPr txBox="1"/>
            <p:nvPr/>
          </p:nvSpPr>
          <p:spPr>
            <a:xfrm rot="20476533">
              <a:off x="1918098" y="2654523"/>
              <a:ext cx="8423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E3D481"/>
                  </a:solidFill>
                  <a:latin typeface="Chaparral Pro Light" panose="02060403030505020203" pitchFamily="18" charset="0"/>
                </a:rPr>
                <a:t>of</a:t>
              </a:r>
              <a:endParaRPr lang="en-US" sz="2800" dirty="0">
                <a:solidFill>
                  <a:srgbClr val="E3D481"/>
                </a:solidFill>
                <a:latin typeface="Chaparral Pro Light" panose="02060403030505020203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40430" y="390848"/>
            <a:ext cx="1138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200" dirty="0">
                <a:solidFill>
                  <a:schemeClr val="bg1"/>
                </a:solidFill>
                <a:latin typeface="Chaparral Pro Light Subh" panose="02060403040505020203" pitchFamily="18" charset="0"/>
              </a:rPr>
              <a:t>The</a:t>
            </a:r>
            <a:endParaRPr lang="en-US" sz="4800" b="1" cap="small" spc="200" dirty="0">
              <a:solidFill>
                <a:schemeClr val="bg1"/>
              </a:solidFill>
              <a:latin typeface="Chaparral Pro Light Subh" panose="020604030405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868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2912</TotalTime>
  <Words>41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7" baseType="lpstr">
      <vt:lpstr>Calibri</vt:lpstr>
      <vt:lpstr>Chaparral Pro Light Subh</vt:lpstr>
      <vt:lpstr>Calibri Light</vt:lpstr>
      <vt:lpstr>Adelle-Regular</vt:lpstr>
      <vt:lpstr>Georgia</vt:lpstr>
      <vt:lpstr>Arial</vt:lpstr>
      <vt:lpstr>Chaparral Pro Disp</vt:lpstr>
      <vt:lpstr>Futura T OT</vt:lpstr>
      <vt:lpstr>Apple Chancery</vt:lpstr>
      <vt:lpstr>Chaparral Pro Light</vt:lpstr>
      <vt:lpstr>Futura Std Light</vt:lpstr>
      <vt:lpstr>Default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Marshall Reid</cp:lastModifiedBy>
  <cp:revision>308</cp:revision>
  <dcterms:created xsi:type="dcterms:W3CDTF">2014-03-26T14:03:34Z</dcterms:created>
  <dcterms:modified xsi:type="dcterms:W3CDTF">2016-08-07T13:54:51Z</dcterms:modified>
</cp:coreProperties>
</file>