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sldIdLst>
    <p:sldId id="266" r:id="rId3"/>
    <p:sldId id="264" r:id="rId4"/>
    <p:sldId id="265" r:id="rId5"/>
    <p:sldId id="268" r:id="rId6"/>
    <p:sldId id="269" r:id="rId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204"/>
    <a:srgbClr val="6B250A"/>
    <a:srgbClr val="21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3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3733" y="1860014"/>
            <a:ext cx="5232170" cy="2488569"/>
          </a:xfrm>
        </p:spPr>
        <p:txBody>
          <a:bodyPr/>
          <a:lstStyle>
            <a:lvl1pPr>
              <a:defRPr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913" y="642448"/>
            <a:ext cx="2565169" cy="12314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783048"/>
            <a:ext cx="8160063" cy="326559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211007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988291"/>
            <a:ext cx="8160063" cy="437908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9E7A-D5B6-4225-B2D7-FD99D607BDF1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124" y="1876046"/>
            <a:ext cx="6217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Wisdom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0320" y="3190825"/>
            <a:ext cx="493920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Parents</a:t>
            </a:r>
            <a:endParaRPr lang="en-US" sz="8800" spc="200" dirty="0">
              <a:solidFill>
                <a:schemeClr val="bg1"/>
              </a:solidFill>
              <a:latin typeface="Chaparral Pro Light" panose="02060403030505020203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9378" y="3462437"/>
            <a:ext cx="914400" cy="629600"/>
            <a:chOff x="1207176" y="4937760"/>
            <a:chExt cx="914400" cy="629600"/>
          </a:xfrm>
        </p:grpSpPr>
        <p:sp>
          <p:nvSpPr>
            <p:cNvPr id="12" name="Oval 11"/>
            <p:cNvSpPr/>
            <p:nvPr/>
          </p:nvSpPr>
          <p:spPr>
            <a:xfrm>
              <a:off x="1327264" y="4937760"/>
              <a:ext cx="667790" cy="6296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889732">
              <a:off x="1207176" y="4989948"/>
              <a:ext cx="914400" cy="5232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for</a:t>
              </a:r>
              <a:endParaRPr lang="en-US" sz="32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0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Godly parenting is a matter of life and death.</a:t>
            </a:r>
            <a:endParaRPr lang="en-US" sz="44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359" y="499707"/>
            <a:ext cx="305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Wisdom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4123" y="1195652"/>
            <a:ext cx="2502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Parents</a:t>
            </a:r>
            <a:endParaRPr lang="en-US" sz="4800" spc="200" dirty="0">
              <a:solidFill>
                <a:schemeClr val="bg1"/>
              </a:solidFill>
              <a:latin typeface="Chaparral Pro Light" panose="020604030305050202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4660" y="1290587"/>
            <a:ext cx="647665" cy="369332"/>
            <a:chOff x="951658" y="1357091"/>
            <a:chExt cx="647665" cy="369332"/>
          </a:xfrm>
        </p:grpSpPr>
        <p:sp>
          <p:nvSpPr>
            <p:cNvPr id="23" name="Oval 22"/>
            <p:cNvSpPr/>
            <p:nvPr/>
          </p:nvSpPr>
          <p:spPr>
            <a:xfrm rot="20126309">
              <a:off x="1092610" y="1358877"/>
              <a:ext cx="365760" cy="36576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0670189">
              <a:off x="951658" y="1357091"/>
              <a:ext cx="647665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for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1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Discipline includes both verbal instruction and </a:t>
            </a:r>
          </a:p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physical correction.</a:t>
            </a:r>
            <a:endParaRPr lang="en-US" sz="44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59" y="499707"/>
            <a:ext cx="305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Wisdom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123" y="1195652"/>
            <a:ext cx="2502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Parents</a:t>
            </a:r>
            <a:endParaRPr lang="en-US" sz="4800" spc="200" dirty="0">
              <a:solidFill>
                <a:schemeClr val="bg1"/>
              </a:solidFill>
              <a:latin typeface="Chaparral Pro Light" panose="020604030305050202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4660" y="1290587"/>
            <a:ext cx="647665" cy="369332"/>
            <a:chOff x="951658" y="1357091"/>
            <a:chExt cx="647665" cy="369332"/>
          </a:xfrm>
        </p:grpSpPr>
        <p:sp>
          <p:nvSpPr>
            <p:cNvPr id="15" name="Oval 14"/>
            <p:cNvSpPr/>
            <p:nvPr/>
          </p:nvSpPr>
          <p:spPr>
            <a:xfrm rot="20126309">
              <a:off x="1092610" y="1358877"/>
              <a:ext cx="365760" cy="36576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670189">
              <a:off x="951658" y="1357091"/>
              <a:ext cx="647665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for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The goal of godly parenting is to teach children to love the Lord.</a:t>
            </a:r>
            <a:endParaRPr lang="en-US" sz="44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59" y="499707"/>
            <a:ext cx="305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Wisdom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123" y="1195652"/>
            <a:ext cx="2502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Parents</a:t>
            </a:r>
            <a:endParaRPr lang="en-US" sz="4800" spc="200" dirty="0">
              <a:solidFill>
                <a:schemeClr val="bg1"/>
              </a:solidFill>
              <a:latin typeface="Chaparral Pro Light" panose="020604030305050202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4660" y="1290587"/>
            <a:ext cx="647665" cy="369332"/>
            <a:chOff x="951658" y="1357091"/>
            <a:chExt cx="647665" cy="369332"/>
          </a:xfrm>
        </p:grpSpPr>
        <p:sp>
          <p:nvSpPr>
            <p:cNvPr id="15" name="Oval 14"/>
            <p:cNvSpPr/>
            <p:nvPr/>
          </p:nvSpPr>
          <p:spPr>
            <a:xfrm rot="20126309">
              <a:off x="1092610" y="1358877"/>
              <a:ext cx="365760" cy="36576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670189">
              <a:off x="951658" y="1357091"/>
              <a:ext cx="647665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for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9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5266</TotalTime>
  <Words>45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Chaparral Pro Light</vt:lpstr>
      <vt:lpstr>Calibri Light</vt:lpstr>
      <vt:lpstr>Futura T OT</vt:lpstr>
      <vt:lpstr>Georgia</vt:lpstr>
      <vt:lpstr>Adelle-Regular</vt:lpstr>
      <vt:lpstr>Futura Std Light</vt:lpstr>
      <vt:lpstr>Apple Chancery</vt:lpstr>
      <vt:lpstr>Calibri</vt:lpstr>
      <vt:lpstr>Arial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375</cp:revision>
  <dcterms:created xsi:type="dcterms:W3CDTF">2014-03-26T14:03:34Z</dcterms:created>
  <dcterms:modified xsi:type="dcterms:W3CDTF">2016-08-28T13:34:53Z</dcterms:modified>
</cp:coreProperties>
</file>