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9"/>
  </p:notesMasterIdLst>
  <p:sldIdLst>
    <p:sldId id="257" r:id="rId3"/>
    <p:sldId id="261" r:id="rId4"/>
    <p:sldId id="260" r:id="rId5"/>
    <p:sldId id="259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5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F36EC-28DA-43E7-8470-84811A2F802D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A5E59-7C44-429B-85ED-7055C3D20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33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3F97D3-1173-4316-9812-C521624A5066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29435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3F97D3-1173-4316-9812-C521624A5066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070140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907EB-024F-4E05-B9ED-3D2179B9BF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79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B609F-67E3-43EA-975C-F5E7C5C3C49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555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4E8E8-C401-4D1D-B8B4-976CF97B671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720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17BC-FAF2-4AEF-8242-C596976184F6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13C3-2D4F-42C1-AC3B-1E8E393F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96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17BC-FAF2-4AEF-8242-C596976184F6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13C3-2D4F-42C1-AC3B-1E8E393F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463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17BC-FAF2-4AEF-8242-C596976184F6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13C3-2D4F-42C1-AC3B-1E8E393F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7131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17BC-FAF2-4AEF-8242-C596976184F6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13C3-2D4F-42C1-AC3B-1E8E393F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03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17BC-FAF2-4AEF-8242-C596976184F6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13C3-2D4F-42C1-AC3B-1E8E393F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160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17BC-FAF2-4AEF-8242-C596976184F6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13C3-2D4F-42C1-AC3B-1E8E393F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903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17BC-FAF2-4AEF-8242-C596976184F6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13C3-2D4F-42C1-AC3B-1E8E393F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0831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17BC-FAF2-4AEF-8242-C596976184F6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13C3-2D4F-42C1-AC3B-1E8E393F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78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45AA8-092F-4594-8FD0-947DA777778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5435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17BC-FAF2-4AEF-8242-C596976184F6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13C3-2D4F-42C1-AC3B-1E8E393F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043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17BC-FAF2-4AEF-8242-C596976184F6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13C3-2D4F-42C1-AC3B-1E8E393F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6001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17BC-FAF2-4AEF-8242-C596976184F6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13C3-2D4F-42C1-AC3B-1E8E393F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88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672AA-8448-4E85-ADE4-0A7AEB34AD7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250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43F04-EA64-4BDC-AE67-1789B14637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040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399E-1602-414D-88E7-EFA6D5FDAB3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737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05CB1-9AE9-405C-9837-C39D3B35118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792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4E93E-CE43-47FA-A003-77EB74E047C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65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F7F47-65A9-4926-B4DB-57419D67380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193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B2F4E-ABF9-4475-851D-F5403B34DE1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442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1C5459-0443-4A37-8F85-8F3F1738B690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217" name="Picture 193" descr="bible study_t_n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24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617BC-FAF2-4AEF-8242-C596976184F6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013C3-2D4F-42C1-AC3B-1E8E393FDA3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452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6585" y="2252752"/>
            <a:ext cx="412853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0" b="0" i="0" u="none" strike="noStrike" kern="0" cap="small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88900" dist="635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otham Ultra" panose="02000603040000020004" pitchFamily="2" charset="0"/>
              </a:rPr>
              <a:t>Men?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304800"/>
            <a:ext cx="188519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88900" dist="635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iesGotDLig" panose="03080402040206070703" pitchFamily="66" charset="0"/>
              </a:rPr>
              <a:t>From 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illiesGotDLig" panose="03080402040206070703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4600" y="390704"/>
            <a:ext cx="5649302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0" b="0" i="0" u="none" strike="noStrike" kern="0" cap="small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88900" dist="635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otham Ultra" panose="02000603040000020004" pitchFamily="2" charset="0"/>
              </a:rPr>
              <a:t>Heaven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68193" y="1752600"/>
            <a:ext cx="87716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88900" dist="635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iesGotDLig" panose="03080402040206070703" pitchFamily="66" charset="0"/>
              </a:rPr>
              <a:t>or 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illiesGotDLig" panose="03080402040206070703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4953000"/>
            <a:ext cx="428625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uLnTx/>
                <a:uFillTx/>
                <a:latin typeface="Gotham Light" panose="02000603030000020004" pitchFamily="2" charset="0"/>
              </a:rPr>
              <a:t>Studies In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uLnTx/>
                <a:uFillTx/>
                <a:latin typeface="GilliesGotDLig" panose="03080402040206070703" pitchFamily="66" charset="0"/>
              </a:rPr>
              <a:t>Bible Authority</a:t>
            </a:r>
            <a:endParaRPr kumimoji="0" lang="en-US" sz="4800" b="0" i="0" u="none" strike="noStrike" kern="0" cap="none" spc="0" normalizeH="0" baseline="0" noProof="0" dirty="0">
              <a:ln>
                <a:noFill/>
              </a:ln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uLnTx/>
              <a:uFillTx/>
              <a:latin typeface="GilliesGotDLig" panose="03080402040206070703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53550" y="4022437"/>
            <a:ext cx="2542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otham Light" panose="02000603030000020004" pitchFamily="2" charset="0"/>
              </a:rPr>
              <a:t>Matthew 21:23-27</a:t>
            </a:r>
          </a:p>
        </p:txBody>
      </p:sp>
    </p:spTree>
    <p:extLst>
      <p:ext uri="{BB962C8B-B14F-4D97-AF65-F5344CB8AC3E}">
        <p14:creationId xmlns:p14="http://schemas.microsoft.com/office/powerpoint/2010/main" val="405295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303" y="1558606"/>
            <a:ext cx="72937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0" cap="small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88900" dist="635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otham Ultra" panose="02000603040000020004" pitchFamily="2" charset="0"/>
              </a:rPr>
              <a:t>Authorizes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773776"/>
            <a:ext cx="141454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88900" dist="635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iesGotDLig" panose="03080402040206070703" pitchFamily="66" charset="0"/>
              </a:rPr>
              <a:t>How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iesGotDLig" panose="03080402040206070703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33228" y="542944"/>
            <a:ext cx="265008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0" cap="small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88900" dist="635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otham Ultra" panose="02000603040000020004" pitchFamily="2" charset="0"/>
              </a:rPr>
              <a:t>God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4953000"/>
            <a:ext cx="428625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uLnTx/>
                <a:uFillTx/>
                <a:latin typeface="Gotham Light" panose="02000603030000020004" pitchFamily="2" charset="0"/>
              </a:rPr>
              <a:t>Studies In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uLnTx/>
                <a:uFillTx/>
                <a:latin typeface="GilliesGotDLig" panose="03080402040206070703" pitchFamily="66" charset="0"/>
              </a:rPr>
              <a:t>Bible Authority</a:t>
            </a:r>
            <a:endParaRPr kumimoji="0" lang="en-US" sz="4800" b="0" i="0" u="none" strike="noStrike" kern="0" cap="none" spc="0" normalizeH="0" baseline="0" noProof="0" dirty="0">
              <a:ln>
                <a:noFill/>
              </a:ln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uLnTx/>
              <a:uFillTx/>
              <a:latin typeface="GilliesGotDLig" panose="030804020402060707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734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9976" y="254922"/>
            <a:ext cx="74640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 Extra Bold" panose="020B0803020202020204" pitchFamily="34" charset="0"/>
              </a:rPr>
              <a:t>How Communication Works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4976" y="1365099"/>
            <a:ext cx="8494048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" panose="020B0606020104020203" pitchFamily="34" charset="0"/>
                <a:cs typeface="Vijaya" panose="020B0604020202020204" pitchFamily="34" charset="0"/>
              </a:rPr>
              <a:t>To communicate your will to someone, you will: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iesGotDLig" panose="03080402040206070703" pitchFamily="66" charset="0"/>
              <a:cs typeface="Vijaya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iesGotDLig" panose="03080402040206070703" pitchFamily="66" charset="0"/>
                <a:cs typeface="Vijaya" panose="020B0604020202020204" pitchFamily="34" charset="0"/>
              </a:rPr>
              <a:t>Tell 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" panose="020B0606020104020203" pitchFamily="34" charset="0"/>
                <a:cs typeface="Vijaya" panose="020B0604020202020204" pitchFamily="34" charset="0"/>
              </a:rPr>
              <a:t>them what you want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w Cen MT Condensed" panose="020B0606020104020203" pitchFamily="34" charset="0"/>
              <a:cs typeface="Vijaya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iesGotDLig" panose="03080402040206070703" pitchFamily="66" charset="0"/>
                <a:cs typeface="Vijaya" panose="020B0604020202020204" pitchFamily="34" charset="0"/>
              </a:rPr>
              <a:t>Show 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" panose="020B0606020104020203" pitchFamily="34" charset="0"/>
                <a:cs typeface="Vijaya" panose="020B0604020202020204" pitchFamily="34" charset="0"/>
              </a:rPr>
              <a:t>them what you want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w Cen MT Condensed" panose="020B0606020104020203" pitchFamily="34" charset="0"/>
              <a:cs typeface="Vijaya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iesGotDLig" panose="03080402040206070703" pitchFamily="66" charset="0"/>
                <a:cs typeface="Vijaya" panose="020B0604020202020204" pitchFamily="34" charset="0"/>
              </a:rPr>
              <a:t>Imply 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" panose="020B0606020104020203" pitchFamily="34" charset="0"/>
                <a:cs typeface="Vijaya" panose="020B0604020202020204" pitchFamily="34" charset="0"/>
              </a:rPr>
              <a:t>what you want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w Cen MT Condensed" panose="020B0606020104020203" pitchFamily="34" charset="0"/>
              <a:cs typeface="Vijaya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6011" y="6136208"/>
            <a:ext cx="2998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small" spc="0" normalizeH="0" baseline="0" noProof="0" dirty="0">
                <a:ln>
                  <a:noFill/>
                </a:ln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uLnTx/>
                <a:uFillTx/>
                <a:latin typeface="Gotham Ultra" panose="02000603040000020004" pitchFamily="2" charset="0"/>
              </a:rPr>
              <a:t>Authorizes</a:t>
            </a:r>
          </a:p>
        </p:txBody>
      </p:sp>
      <p:sp>
        <p:nvSpPr>
          <p:cNvPr id="6" name="Rectangle 5"/>
          <p:cNvSpPr/>
          <p:nvPr/>
        </p:nvSpPr>
        <p:spPr>
          <a:xfrm>
            <a:off x="270812" y="6186729"/>
            <a:ext cx="7970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uLnTx/>
                <a:uFillTx/>
                <a:latin typeface="GilliesGotDLig" panose="03080402040206070703" pitchFamily="66" charset="0"/>
              </a:rPr>
              <a:t>How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uLnTx/>
              <a:uFillTx/>
              <a:latin typeface="GilliesGotDLig" panose="03080402040206070703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66799" y="6136209"/>
            <a:ext cx="11095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small" spc="0" normalizeH="0" baseline="0" noProof="0" dirty="0">
                <a:ln>
                  <a:noFill/>
                </a:ln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uLnTx/>
                <a:uFillTx/>
                <a:latin typeface="Gotham Ultra" panose="02000603040000020004" pitchFamily="2" charset="0"/>
              </a:rPr>
              <a:t>God</a:t>
            </a:r>
          </a:p>
        </p:txBody>
      </p:sp>
    </p:spTree>
    <p:extLst>
      <p:ext uri="{BB962C8B-B14F-4D97-AF65-F5344CB8AC3E}">
        <p14:creationId xmlns:p14="http://schemas.microsoft.com/office/powerpoint/2010/main" val="12162526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3182" y="2290583"/>
            <a:ext cx="87976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742950" marR="0" lvl="0" indent="-74295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kumimoji="0" sz="4400" b="0" i="0" u="none" strike="noStrike" kern="0" cap="none" spc="0" normalizeH="0" baseline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" panose="020B0606020104020203" pitchFamily="34" charset="0"/>
                <a:cs typeface="Vijaya" panose="020B0604020202020204" pitchFamily="34" charset="0"/>
              </a:defRPr>
            </a:lvl1pPr>
          </a:lstStyle>
          <a:p>
            <a:pPr marL="742950" marR="0" lvl="0" indent="-7429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" panose="020B0606020104020203" pitchFamily="34" charset="0"/>
                <a:cs typeface="Vijaya" panose="020B0604020202020204" pitchFamily="34" charset="0"/>
              </a:rPr>
              <a:t>God </a:t>
            </a: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 Extra Bold" panose="020B0803020202020204" pitchFamily="34" charset="0"/>
                <a:cs typeface="Vijaya" panose="020B0604020202020204" pitchFamily="34" charset="0"/>
              </a:rPr>
              <a:t>showed</a:t>
            </a: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" panose="020B0606020104020203" pitchFamily="34" charset="0"/>
                <a:cs typeface="Vijaya" panose="020B0604020202020204" pitchFamily="34" charset="0"/>
              </a:rPr>
              <a:t> Peter a vision.</a:t>
            </a:r>
          </a:p>
          <a:p>
            <a:pPr marL="742950" marR="0" lvl="0" indent="-7429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" panose="020B0606020104020203" pitchFamily="34" charset="0"/>
                <a:cs typeface="Vijaya" panose="020B0604020202020204" pitchFamily="34" charset="0"/>
              </a:rPr>
              <a:t>God </a:t>
            </a: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 Extra Bold" panose="020B0803020202020204" pitchFamily="34" charset="0"/>
                <a:cs typeface="Vijaya" panose="020B0604020202020204" pitchFamily="34" charset="0"/>
              </a:rPr>
              <a:t>told</a:t>
            </a: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" panose="020B0606020104020203" pitchFamily="34" charset="0"/>
                <a:cs typeface="Vijaya" panose="020B0604020202020204" pitchFamily="34" charset="0"/>
              </a:rPr>
              <a:t> Peter to go with the men.</a:t>
            </a:r>
          </a:p>
          <a:p>
            <a:pPr marL="742950" marR="0" lvl="0" indent="-7429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" panose="020B0606020104020203" pitchFamily="34" charset="0"/>
                <a:cs typeface="Vijaya" panose="020B0604020202020204" pitchFamily="34" charset="0"/>
              </a:rPr>
              <a:t>God </a:t>
            </a: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 Extra Bold" panose="020B0803020202020204" pitchFamily="34" charset="0"/>
                <a:cs typeface="Vijaya" panose="020B0604020202020204" pitchFamily="34" charset="0"/>
              </a:rPr>
              <a:t>implied</a:t>
            </a: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" panose="020B0606020104020203" pitchFamily="34" charset="0"/>
                <a:cs typeface="Vijaya" panose="020B0604020202020204" pitchFamily="34" charset="0"/>
              </a:rPr>
              <a:t> that Gentiles were accepted.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1317" y="378682"/>
            <a:ext cx="8861366" cy="1502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5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 Extra Bold" panose="020B0803020202020204" pitchFamily="34" charset="0"/>
              </a:rPr>
              <a:t>Putting It All Together</a:t>
            </a:r>
          </a:p>
          <a:p>
            <a:pPr marL="0" marR="0" lvl="0" indent="0" algn="ctr" defTabSz="914400" eaLnBrk="1" fontAlgn="base" latinLnBrk="0" hangingPunct="1">
              <a:lnSpc>
                <a:spcPts val="5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" panose="020B0606020104020203" pitchFamily="34" charset="0"/>
              </a:rPr>
              <a:t>Acts 10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56011" y="6136208"/>
            <a:ext cx="2998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small" spc="0" normalizeH="0" baseline="0" noProof="0" dirty="0">
                <a:ln>
                  <a:noFill/>
                </a:ln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uLnTx/>
                <a:uFillTx/>
                <a:latin typeface="Gotham Ultra" panose="02000603040000020004" pitchFamily="2" charset="0"/>
              </a:rPr>
              <a:t>Authorizes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0812" y="6186729"/>
            <a:ext cx="7970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uLnTx/>
                <a:uFillTx/>
                <a:latin typeface="GilliesGotDLig" panose="03080402040206070703" pitchFamily="66" charset="0"/>
              </a:rPr>
              <a:t>How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uLnTx/>
              <a:uFillTx/>
              <a:latin typeface="GilliesGotDLig" panose="03080402040206070703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66799" y="6136209"/>
            <a:ext cx="11095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small" spc="0" normalizeH="0" baseline="0" noProof="0" dirty="0">
                <a:ln>
                  <a:noFill/>
                </a:ln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uLnTx/>
                <a:uFillTx/>
                <a:latin typeface="Gotham Ultra" panose="02000603040000020004" pitchFamily="2" charset="0"/>
              </a:rPr>
              <a:t>God</a:t>
            </a:r>
          </a:p>
        </p:txBody>
      </p:sp>
    </p:spTree>
    <p:extLst>
      <p:ext uri="{BB962C8B-B14F-4D97-AF65-F5344CB8AC3E}">
        <p14:creationId xmlns:p14="http://schemas.microsoft.com/office/powerpoint/2010/main" val="3003367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3182" y="2174201"/>
            <a:ext cx="8797636" cy="3516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742950" marR="0" lvl="0" indent="-74295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kumimoji="0" sz="4400" b="0" i="0" u="none" strike="noStrike" kern="0" cap="none" spc="0" normalizeH="0" baseline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" panose="020B0606020104020203" pitchFamily="34" charset="0"/>
                <a:cs typeface="Vijaya" panose="020B0604020202020204" pitchFamily="34" charset="0"/>
              </a:defRPr>
            </a:lvl1pPr>
          </a:lstStyle>
          <a:p>
            <a:pPr marL="742950" marR="0" lvl="0" indent="-742950" defTabSz="914400" eaLnBrk="1" fontAlgn="auto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Peter appealed</a:t>
            </a:r>
            <a:r>
              <a:rPr kumimoji="0" lang="en-US" sz="4000" b="0" i="0" u="none" strike="noStrike" kern="0" cap="none" spc="0" normalizeH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 to the </a:t>
            </a:r>
            <a:r>
              <a:rPr kumimoji="0" lang="en-US" sz="4000" i="0" u="none" strike="noStrike" kern="0" cap="none" spc="0" normalizeH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 Extra Bold" panose="020B0803020202020204" pitchFamily="34" charset="0"/>
              </a:rPr>
              <a:t>implications</a:t>
            </a:r>
            <a:r>
              <a:rPr kumimoji="0" lang="en-US" sz="4000" b="0" i="0" u="none" strike="noStrike" kern="0" cap="none" spc="0" normalizeH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 God gave him (Acts 10)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.</a:t>
            </a:r>
          </a:p>
          <a:p>
            <a:pPr marL="742950" marR="0" lvl="0" indent="-74295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w Cen MT Condensed" panose="020B0606020104020203" pitchFamily="34" charset="0"/>
              <a:cs typeface="Vijaya" panose="020B0604020202020204" pitchFamily="34" charset="0"/>
            </a:endParaRPr>
          </a:p>
          <a:p>
            <a:pPr marL="742950" marR="0" lvl="0" indent="-742950" defTabSz="914400" eaLnBrk="1" fontAlgn="auto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" panose="020B0606020104020203" pitchFamily="34" charset="0"/>
                <a:cs typeface="Vijaya" panose="020B0604020202020204" pitchFamily="34" charset="0"/>
              </a:rPr>
              <a:t>Paul and Barnabas appealed</a:t>
            </a:r>
            <a:r>
              <a:rPr kumimoji="0" lang="en-US" sz="4000" b="0" i="0" u="none" strike="noStrike" kern="0" cap="none" spc="0" normalizeH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" panose="020B0606020104020203" pitchFamily="34" charset="0"/>
                <a:cs typeface="Vijaya" panose="020B0604020202020204" pitchFamily="34" charset="0"/>
              </a:rPr>
              <a:t> to the </a:t>
            </a:r>
            <a:r>
              <a:rPr lang="en-US" sz="4000" dirty="0">
                <a:latin typeface="Tw Cen MT Condensed Extra Bold" panose="020B0803020202020204" pitchFamily="34" charset="0"/>
              </a:rPr>
              <a:t>examples</a:t>
            </a:r>
            <a:r>
              <a:rPr kumimoji="0" lang="en-US" sz="4000" b="0" i="0" u="none" strike="noStrike" kern="0" cap="none" spc="0" normalizeH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" panose="020B0606020104020203" pitchFamily="34" charset="0"/>
                <a:cs typeface="Vijaya" panose="020B0604020202020204" pitchFamily="34" charset="0"/>
              </a:rPr>
              <a:t> of the miracles among the Gentiles (Acts 14).</a:t>
            </a:r>
          </a:p>
          <a:p>
            <a:pPr marL="742950" marR="0" lvl="0" indent="-74295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1200" b="0" i="0" u="none" strike="noStrike" kern="0" cap="none" spc="0" normalizeH="0" noProof="0" dirty="0">
              <a:ln>
                <a:noFill/>
              </a:ln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w Cen MT Condensed" panose="020B0606020104020203" pitchFamily="34" charset="0"/>
              <a:cs typeface="Vijaya" panose="020B0604020202020204" pitchFamily="34" charset="0"/>
            </a:endParaRPr>
          </a:p>
          <a:p>
            <a:pPr marL="742950" marR="0" lvl="0" indent="-742950" defTabSz="914400" eaLnBrk="1" fontAlgn="auto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" panose="020B0606020104020203" pitchFamily="34" charset="0"/>
                <a:cs typeface="Vijaya" panose="020B0604020202020204" pitchFamily="34" charset="0"/>
              </a:rPr>
              <a:t>James appealed to God’s </a:t>
            </a:r>
            <a:r>
              <a:rPr lang="en-US" sz="4000" dirty="0">
                <a:latin typeface="Tw Cen MT Condensed Extra Bold" panose="020B0803020202020204" pitchFamily="34" charset="0"/>
              </a:rPr>
              <a:t>statement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" panose="020B0606020104020203" pitchFamily="34" charset="0"/>
                <a:cs typeface="Vijaya" panose="020B0604020202020204" pitchFamily="34" charset="0"/>
              </a:rPr>
              <a:t> from Amos 9:10-11.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1317" y="378682"/>
            <a:ext cx="8861366" cy="1502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5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 Extra Bold" panose="020B0803020202020204" pitchFamily="34" charset="0"/>
              </a:rPr>
              <a:t>Putting It All Together</a:t>
            </a:r>
          </a:p>
          <a:p>
            <a:pPr marL="0" marR="0" lvl="0" indent="0" algn="ctr" defTabSz="914400" eaLnBrk="1" fontAlgn="base" latinLnBrk="0" hangingPunct="1">
              <a:lnSpc>
                <a:spcPts val="5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" panose="020B0606020104020203" pitchFamily="34" charset="0"/>
              </a:rPr>
              <a:t>Acts 15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56011" y="6136208"/>
            <a:ext cx="2998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small" spc="0" normalizeH="0" baseline="0" noProof="0" dirty="0">
                <a:ln>
                  <a:noFill/>
                </a:ln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uLnTx/>
                <a:uFillTx/>
                <a:latin typeface="Gotham Ultra" panose="02000603040000020004" pitchFamily="2" charset="0"/>
              </a:rPr>
              <a:t>Authorizes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0812" y="6186729"/>
            <a:ext cx="7970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uLnTx/>
                <a:uFillTx/>
                <a:latin typeface="GilliesGotDLig" panose="03080402040206070703" pitchFamily="66" charset="0"/>
              </a:rPr>
              <a:t>How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uLnTx/>
              <a:uFillTx/>
              <a:latin typeface="GilliesGotDLig" panose="03080402040206070703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66799" y="6136209"/>
            <a:ext cx="11095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small" spc="0" normalizeH="0" baseline="0" noProof="0" dirty="0">
                <a:ln>
                  <a:noFill/>
                </a:ln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uLnTx/>
                <a:uFillTx/>
                <a:latin typeface="Gotham Ultra" panose="02000603040000020004" pitchFamily="2" charset="0"/>
              </a:rPr>
              <a:t>God</a:t>
            </a:r>
          </a:p>
        </p:txBody>
      </p:sp>
    </p:spTree>
    <p:extLst>
      <p:ext uri="{BB962C8B-B14F-4D97-AF65-F5344CB8AC3E}">
        <p14:creationId xmlns:p14="http://schemas.microsoft.com/office/powerpoint/2010/main" val="348824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41317" y="378682"/>
            <a:ext cx="8861366" cy="797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5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 Extra Bold" panose="020B0803020202020204" pitchFamily="34" charset="0"/>
              </a:rPr>
              <a:t>Application</a:t>
            </a:r>
            <a:r>
              <a:rPr kumimoji="0" lang="en-US" sz="5400" b="0" i="0" u="none" strike="noStrike" kern="0" cap="none" spc="0" normalizeH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 Extra Bold" panose="020B0803020202020204" pitchFamily="34" charset="0"/>
              </a:rPr>
              <a:t> to the Lord’s Supper</a:t>
            </a: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w Cen MT Condensed Extra Bold" panose="020B0803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56011" y="6136208"/>
            <a:ext cx="2998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small" spc="0" normalizeH="0" baseline="0" noProof="0" dirty="0">
                <a:ln>
                  <a:noFill/>
                </a:ln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uLnTx/>
                <a:uFillTx/>
                <a:latin typeface="Gotham Ultra" panose="02000603040000020004" pitchFamily="2" charset="0"/>
              </a:rPr>
              <a:t>Authorizes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0812" y="6186729"/>
            <a:ext cx="7970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uLnTx/>
                <a:uFillTx/>
                <a:latin typeface="GilliesGotDLig" panose="03080402040206070703" pitchFamily="66" charset="0"/>
              </a:rPr>
              <a:t>How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uLnTx/>
              <a:uFillTx/>
              <a:latin typeface="GilliesGotDLig" panose="03080402040206070703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66799" y="6136209"/>
            <a:ext cx="11095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small" spc="0" normalizeH="0" baseline="0" noProof="0" dirty="0">
                <a:ln>
                  <a:noFill/>
                </a:ln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uLnTx/>
                <a:uFillTx/>
                <a:latin typeface="Gotham Ultra" panose="02000603040000020004" pitchFamily="2" charset="0"/>
              </a:rPr>
              <a:t>God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3182" y="1791820"/>
            <a:ext cx="8797636" cy="3159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742950" marR="0" lvl="0" indent="-74295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kumimoji="0" sz="4400" b="0" i="0" u="none" strike="noStrike" kern="0" cap="none" spc="0" normalizeH="0" baseline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" panose="020B0606020104020203" pitchFamily="34" charset="0"/>
                <a:cs typeface="Vijaya" panose="020B0604020202020204" pitchFamily="34" charset="0"/>
              </a:defRPr>
            </a:lvl1pPr>
          </a:lstStyle>
          <a:p>
            <a:pPr marL="742950" marR="0" lvl="0" indent="-7429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" panose="020B0606020104020203" pitchFamily="34" charset="0"/>
                <a:cs typeface="Vijaya" panose="020B0604020202020204" pitchFamily="34" charset="0"/>
              </a:rPr>
              <a:t>God </a:t>
            </a: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 Extra Bold" panose="020B0803020202020204" pitchFamily="34" charset="0"/>
                <a:cs typeface="Vijaya" panose="020B0604020202020204" pitchFamily="34" charset="0"/>
              </a:rPr>
              <a:t>told</a:t>
            </a: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" panose="020B0606020104020203" pitchFamily="34" charset="0"/>
                <a:cs typeface="Vijaya" panose="020B0604020202020204" pitchFamily="34" charset="0"/>
              </a:rPr>
              <a:t> us</a:t>
            </a:r>
            <a:r>
              <a:rPr kumimoji="0" lang="en-US" sz="4400" b="0" i="0" u="none" strike="noStrike" kern="0" cap="none" spc="0" normalizeH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" panose="020B0606020104020203" pitchFamily="34" charset="0"/>
                <a:cs typeface="Vijaya" panose="020B0604020202020204" pitchFamily="34" charset="0"/>
              </a:rPr>
              <a:t> to partake</a:t>
            </a: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" panose="020B0606020104020203" pitchFamily="34" charset="0"/>
                <a:cs typeface="Vijaya" panose="020B0604020202020204" pitchFamily="34" charset="0"/>
              </a:rPr>
              <a:t>.</a:t>
            </a:r>
          </a:p>
          <a:p>
            <a:pPr marL="742950" marR="0" lvl="0" indent="-7429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w Cen MT Condensed" panose="020B0606020104020203" pitchFamily="34" charset="0"/>
              <a:cs typeface="Vijaya" panose="020B0604020202020204" pitchFamily="34" charset="0"/>
            </a:endParaRPr>
          </a:p>
          <a:p>
            <a:pPr marL="742950" marR="0" lvl="0" indent="-742950" defTabSz="914400" eaLnBrk="1" fontAlgn="auto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" panose="020B0606020104020203" pitchFamily="34" charset="0"/>
                <a:cs typeface="Vijaya" panose="020B0604020202020204" pitchFamily="34" charset="0"/>
              </a:rPr>
              <a:t>God </a:t>
            </a: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 Extra Bold" panose="020B0803020202020204" pitchFamily="34" charset="0"/>
                <a:cs typeface="Vijaya" panose="020B0604020202020204" pitchFamily="34" charset="0"/>
              </a:rPr>
              <a:t>showed</a:t>
            </a: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" panose="020B0606020104020203" pitchFamily="34" charset="0"/>
                <a:cs typeface="Vijaya" panose="020B0604020202020204" pitchFamily="34" charset="0"/>
              </a:rPr>
              <a:t> us that Sunday is an authorized day to partake.</a:t>
            </a:r>
          </a:p>
          <a:p>
            <a:pPr marL="742950" marR="0" lvl="0" indent="-7429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w Cen MT Condensed" panose="020B0606020104020203" pitchFamily="34" charset="0"/>
              <a:cs typeface="Vijaya" panose="020B0604020202020204" pitchFamily="34" charset="0"/>
            </a:endParaRPr>
          </a:p>
          <a:p>
            <a:pPr marL="742950" marR="0" lvl="0" indent="-742950" defTabSz="914400" eaLnBrk="1" fontAlgn="auto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" panose="020B0606020104020203" pitchFamily="34" charset="0"/>
                <a:cs typeface="Vijaya" panose="020B0604020202020204" pitchFamily="34" charset="0"/>
              </a:rPr>
              <a:t>God </a:t>
            </a: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 Extra Bold" panose="020B0803020202020204" pitchFamily="34" charset="0"/>
                <a:cs typeface="Vijaya" panose="020B0604020202020204" pitchFamily="34" charset="0"/>
              </a:rPr>
              <a:t>implied</a:t>
            </a: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" panose="020B0606020104020203" pitchFamily="34" charset="0"/>
                <a:cs typeface="Vijaya" panose="020B0604020202020204" pitchFamily="34" charset="0"/>
              </a:rPr>
              <a:t> that we</a:t>
            </a:r>
            <a:r>
              <a:rPr kumimoji="0" lang="en-US" sz="4400" b="0" i="0" u="none" strike="noStrike" kern="0" cap="none" spc="0" normalizeH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" panose="020B0606020104020203" pitchFamily="34" charset="0"/>
                <a:cs typeface="Vijaya" panose="020B0604020202020204" pitchFamily="34" charset="0"/>
              </a:rPr>
              <a:t> should partake every Sunday</a:t>
            </a: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" panose="020B0606020104020203" pitchFamily="34" charset="0"/>
                <a:cs typeface="Vijaya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7093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1098</TotalTime>
  <Words>163</Words>
  <Application>Microsoft Office PowerPoint</Application>
  <PresentationFormat>On-screen Show (4:3)</PresentationFormat>
  <Paragraphs>50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Arial</vt:lpstr>
      <vt:lpstr>Calibri</vt:lpstr>
      <vt:lpstr>Calibri Light</vt:lpstr>
      <vt:lpstr>GilliesGotDLig</vt:lpstr>
      <vt:lpstr>Gotham Light</vt:lpstr>
      <vt:lpstr>Gotham Ultra</vt:lpstr>
      <vt:lpstr>Tw Cen MT Condensed</vt:lpstr>
      <vt:lpstr>Tw Cen MT Condensed Extra Bold</vt:lpstr>
      <vt:lpstr>Vijaya</vt:lpstr>
      <vt:lpstr>Default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Marshall Reid</dc:creator>
  <cp:lastModifiedBy>Marshall Reid</cp:lastModifiedBy>
  <cp:revision>91</cp:revision>
  <dcterms:created xsi:type="dcterms:W3CDTF">2016-10-14T16:59:47Z</dcterms:created>
  <dcterms:modified xsi:type="dcterms:W3CDTF">2016-10-29T05:16:28Z</dcterms:modified>
</cp:coreProperties>
</file>