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sldIdLst>
    <p:sldId id="257" r:id="rId3"/>
    <p:sldId id="280" r:id="rId4"/>
    <p:sldId id="281" r:id="rId5"/>
    <p:sldId id="282" r:id="rId6"/>
    <p:sldId id="283" r:id="rId7"/>
    <p:sldId id="284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F36EC-28DA-43E7-8470-84811A2F802D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A5E59-7C44-429B-85ED-7055C3D20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2943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3F97D3-1173-4316-9812-C521624A506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4347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907EB-024F-4E05-B9ED-3D2179B9BF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9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609F-67E3-43EA-975C-F5E7C5C3C4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4E8E8-C401-4D1D-B8B4-976CF97B6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20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9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4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0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16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0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83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7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45AA8-092F-4594-8FD0-947DA77777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43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4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0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72AA-8448-4E85-ADE4-0A7AEB34AD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5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3F04-EA64-4BDC-AE67-1789B14637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399E-1602-414D-88E7-EFA6D5FDAB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3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5CB1-9AE9-405C-9837-C39D3B351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9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4E93E-CE43-47FA-A003-77EB74E047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5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7F47-65A9-4926-B4DB-57419D6738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2F4E-ABF9-4475-851D-F5403B34DE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1C5459-0443-4A37-8F85-8F3F1738B6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217" name="Picture 193" descr="bible study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4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617BC-FAF2-4AEF-8242-C596976184F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13C3-2D4F-42C1-AC3B-1E8E393FDA3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45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585" y="2252752"/>
            <a:ext cx="41285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Men?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188519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From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90704"/>
            <a:ext cx="5649302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Heaven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68193" y="1752600"/>
            <a:ext cx="8771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or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3550" y="4022437"/>
            <a:ext cx="2542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Light" panose="02000603030000020004" pitchFamily="2" charset="0"/>
              </a:rPr>
              <a:t>Matthew 21:23-27</a:t>
            </a:r>
          </a:p>
        </p:txBody>
      </p:sp>
    </p:spTree>
    <p:extLst>
      <p:ext uri="{BB962C8B-B14F-4D97-AF65-F5344CB8AC3E}">
        <p14:creationId xmlns:p14="http://schemas.microsoft.com/office/powerpoint/2010/main" val="40529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79737"/>
            <a:ext cx="48073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iesGotDLig" panose="03080402040206070703" pitchFamily="66" charset="0"/>
              </a:rPr>
              <a:t>Musical Instruments: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iesGotDLig" panose="03080402040206070703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914400"/>
            <a:ext cx="7162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Does God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2133600"/>
            <a:ext cx="4613764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0" cap="small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88900" dist="635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Ultra" panose="02000603040000020004" pitchFamily="2" charset="0"/>
              </a:rPr>
              <a:t>Care?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953000"/>
            <a:ext cx="428625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otham Light" panose="02000603030000020004" pitchFamily="2" charset="0"/>
              </a:rPr>
              <a:t>Studies In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uLnTx/>
                <a:uFillTx/>
                <a:latin typeface="GilliesGotDLig" panose="03080402040206070703" pitchFamily="66" charset="0"/>
              </a:rPr>
              <a:t>Bible Authority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uLnTx/>
              <a:uFillTx/>
              <a:latin typeface="GilliesGotDLig" panose="030804020402060707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641" y="5740693"/>
            <a:ext cx="323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Musical Instruments: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390" y="6047233"/>
            <a:ext cx="240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Does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1157" y="6047233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Care?</a:t>
            </a:r>
          </a:p>
        </p:txBody>
      </p:sp>
      <p:pic>
        <p:nvPicPr>
          <p:cNvPr id="5" name="Picture 2" descr="http://www.onestone.com/media/catalog/product/cache/1/image/1959430e9b7c2a6f2bd5f22e7e0e3ff8/o/l/old_light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484" y="205047"/>
            <a:ext cx="5007032" cy="500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225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641" y="5740693"/>
            <a:ext cx="323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Musical Instruments: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390" y="6047233"/>
            <a:ext cx="240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Does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1157" y="6047233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Care?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3066" y="1000780"/>
            <a:ext cx="51178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Numbers 10:1-10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1 Chronicles 16:1-6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" panose="020B0606020104020203" pitchFamily="34" charset="0"/>
                <a:cs typeface="Vijaya" panose="020B0604020202020204" pitchFamily="34" charset="0"/>
              </a:rPr>
              <a:t>1 Chronicles 23:1-5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1 Chronicles 28:11-13, 19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2 Chronicles 23:1-5, 18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2 Chronicles 29:25-29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2 Chronicles 35:4, 15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Ezra 3:10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Nehemiah 12:24, 35-36, 45-46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337" y="169783"/>
            <a:ext cx="8800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God Has Always</a:t>
            </a:r>
            <a:r>
              <a:rPr kumimoji="0" lang="en-US" sz="48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 Regulated Worship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5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641" y="5740693"/>
            <a:ext cx="323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Musical Instruments: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390" y="6047233"/>
            <a:ext cx="240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Does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1157" y="6047233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Care?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684" y="1815427"/>
            <a:ext cx="86646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“The synagogue music was an adoption without musical instruments of the Temple music.”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Winford C. Douglas, </a:t>
            </a:r>
            <a:r>
              <a:rPr lang="en-US" sz="3200" i="1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Church Music in History and Practice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337" y="169783"/>
            <a:ext cx="8800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God Has Always</a:t>
            </a:r>
            <a:r>
              <a:rPr kumimoji="0" lang="en-US" sz="48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 Regulated Worship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4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641" y="5740693"/>
            <a:ext cx="323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Musical Instruments: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390" y="6047233"/>
            <a:ext cx="240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Does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1157" y="6047233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Care?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684" y="1815427"/>
            <a:ext cx="86646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“Instruments were never used in ancient synagogue worship.”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McClintock and Strong, </a:t>
            </a:r>
            <a:r>
              <a:rPr lang="en-US" sz="3200" i="1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Cyclopedia of Biblical, Theological,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i="1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and Ecclesiastical Literature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337" y="169783"/>
            <a:ext cx="8800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God Has Always</a:t>
            </a:r>
            <a:r>
              <a:rPr kumimoji="0" lang="en-US" sz="4800" b="0" i="0" u="none" strike="noStrike" kern="0" cap="none" spc="0" normalizeH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 Regulated Worship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7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5641" y="5740693"/>
            <a:ext cx="323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illiesGotDLig" panose="03080402040206070703" pitchFamily="66" charset="0"/>
              </a:rPr>
              <a:t>Musical Instruments:</a:t>
            </a:r>
          </a:p>
        </p:txBody>
      </p:sp>
      <p:sp>
        <p:nvSpPr>
          <p:cNvPr id="3" name="Rectangle 2"/>
          <p:cNvSpPr/>
          <p:nvPr/>
        </p:nvSpPr>
        <p:spPr>
          <a:xfrm>
            <a:off x="490390" y="6047233"/>
            <a:ext cx="2402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Does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1157" y="6047233"/>
            <a:ext cx="15712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cap="small" dirty="0">
                <a:solidFill>
                  <a:srgbClr val="CC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Gotham Ultra" panose="02000603040000020004" pitchFamily="2" charset="0"/>
              </a:rPr>
              <a:t>Care?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9684" y="1815982"/>
            <a:ext cx="86646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670 in a Roman Catholic Church in Rome by Pope </a:t>
            </a:r>
            <a:r>
              <a:rPr lang="en-US" sz="3400" kern="0" dirty="0" err="1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Vitalian</a:t>
            </a:r>
            <a:endParaRPr lang="en-US" sz="3400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812 in a Roman Catholic Cathedral in France by Charlemagne</a:t>
            </a:r>
            <a:endParaRPr lang="en-US" sz="3400" i="1" kern="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" panose="020B0606020104020203" pitchFamily="34" charset="0"/>
              <a:cs typeface="Vijaya" panose="020B0604020202020204" pitchFamily="34" charset="0"/>
            </a:endParaRPr>
          </a:p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Remained isolated in its use until the late 1200s</a:t>
            </a:r>
          </a:p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Rejected by Protestant Reformers (1500s) </a:t>
            </a:r>
          </a:p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Rejected by Puritans, Presbyterians, Baptists, etc. (1600s) </a:t>
            </a:r>
          </a:p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Gradually gained popularity in the 1700s </a:t>
            </a:r>
          </a:p>
          <a:p>
            <a:pPr marL="571500" lvl="0" indent="-571500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400" kern="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  <a:cs typeface="Vijaya" panose="020B0604020202020204" pitchFamily="34" charset="0"/>
              </a:rPr>
              <a:t>Commonplace in the 1800s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337" y="169783"/>
            <a:ext cx="88004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5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w Cen MT Condensed Extra Bold" panose="020B0803020202020204" pitchFamily="34" charset="0"/>
              </a:rPr>
              <a:t>History of Musical Instruments in the Christian Age</a:t>
            </a:r>
          </a:p>
        </p:txBody>
      </p:sp>
    </p:spTree>
    <p:extLst>
      <p:ext uri="{BB962C8B-B14F-4D97-AF65-F5344CB8AC3E}">
        <p14:creationId xmlns:p14="http://schemas.microsoft.com/office/powerpoint/2010/main" val="14061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5299</TotalTime>
  <Words>225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GilliesGotDLig</vt:lpstr>
      <vt:lpstr>Gotham Light</vt:lpstr>
      <vt:lpstr>Gotham Ultra</vt:lpstr>
      <vt:lpstr>Tw Cen MT Condensed</vt:lpstr>
      <vt:lpstr>Tw Cen MT Condensed Extra Bold</vt:lpstr>
      <vt:lpstr>Vijaya</vt:lpstr>
      <vt:lpstr>Default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212</cp:revision>
  <dcterms:created xsi:type="dcterms:W3CDTF">2016-10-14T16:59:47Z</dcterms:created>
  <dcterms:modified xsi:type="dcterms:W3CDTF">2016-11-29T18:22:04Z</dcterms:modified>
</cp:coreProperties>
</file>