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49" r:id="rId2"/>
  </p:sldMasterIdLst>
  <p:sldIdLst>
    <p:sldId id="259" r:id="rId3"/>
    <p:sldId id="264" r:id="rId4"/>
    <p:sldId id="257" r:id="rId5"/>
    <p:sldId id="260" r:id="rId6"/>
    <p:sldId id="265" r:id="rId7"/>
    <p:sldId id="263" r:id="rId8"/>
  </p:sldIdLst>
  <p:sldSz cx="9144000" cy="6858000" type="screen4x3"/>
  <p:notesSz cx="6858000" cy="9144000"/>
  <p:embeddedFontLst>
    <p:embeddedFont>
      <p:font typeface="MAXIMO" panose="00000400000000000000" pitchFamily="2" charset="0"/>
      <p:regular r:id="rId9"/>
      <p:bold r:id="rId10"/>
      <p:italic r:id="rId11"/>
    </p:embeddedFont>
    <p:embeddedFont>
      <p:font typeface="OptimusPrincepsSemiBold" panose="02000805060000020004" pitchFamily="2" charset="0"/>
      <p:bold r:id="rId1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8A1A"/>
    <a:srgbClr val="F6F1CB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2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A8366-1415-465B-841D-61BC2DB41F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8EAA-F295-43CF-B739-EE5FDA7CC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55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C7C2A-F236-4E6D-B600-2A2C47DE72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20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18454-34F8-4FD3-B426-6045176400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410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7EEB0-B340-498A-9511-597C3482BE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108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B1AB4-12E8-4DC6-A1F6-DA11FC9E3D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723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2B73B-423F-4633-A1CC-B6CDC2A44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089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31C52-67BE-4FEC-A243-C59A2513A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575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4FD34-937B-4450-BBB6-2F3B95AC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685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4CAF5-953D-45DE-8515-4FFBE0525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396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DD94F-A136-490E-8879-5B4B435CD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94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480CA-BA73-47EB-898B-D0B7371A7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366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78573-8FA1-43A6-82B0-03A396D9B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819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2A7AE-7607-4125-8283-0945BD497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629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CCA63-3AB4-4469-BBA4-0744AF9FB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61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A1BA4-D26B-4F9B-A1DA-0794D7093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99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6BB94-97A1-48F4-AB8E-3D897C5237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6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4DAE0-D29F-48F7-8408-EA69FE82A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38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C1E4B-C3B3-4FFD-B2E0-F9C37850E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61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5D352-B389-4C90-9CB5-59ADBD0C9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24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EB66B-008E-43BC-B28A-923C5615D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29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01485-3D66-4F5E-928D-285F82E05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24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B4C78E-40D4-4A06-BA85-E633FEF5C85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79" name="Picture 155" descr="making of a king, the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6E9379-7BE2-4CED-B1F8-D596DE225AF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58" name="Picture 162" descr="making of a king, the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52578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51816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51054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5334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3810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962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The Reign Of</a:t>
            </a:r>
          </a:p>
          <a:p>
            <a:pPr algn="ctr"/>
            <a:r>
              <a:rPr lang="en-US" sz="88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King Jesus</a:t>
            </a:r>
          </a:p>
        </p:txBody>
      </p:sp>
    </p:spTree>
    <p:extLst>
      <p:ext uri="{BB962C8B-B14F-4D97-AF65-F5344CB8AC3E}">
        <p14:creationId xmlns:p14="http://schemas.microsoft.com/office/powerpoint/2010/main" val="295683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962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88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Our Salvation</a:t>
            </a:r>
          </a:p>
        </p:txBody>
      </p:sp>
    </p:spTree>
    <p:extLst>
      <p:ext uri="{BB962C8B-B14F-4D97-AF65-F5344CB8AC3E}">
        <p14:creationId xmlns:p14="http://schemas.microsoft.com/office/powerpoint/2010/main" val="305603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144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F6F1CB"/>
                </a:solidFill>
                <a:latin typeface="MAXIMO" panose="00000400000000000000" pitchFamily="2" charset="0"/>
              </a:rPr>
              <a:t>Jesus'</a:t>
            </a:r>
            <a:r>
              <a:rPr lang="en-US" sz="8000" dirty="0">
                <a:solidFill>
                  <a:srgbClr val="F6F1CB"/>
                </a:solidFill>
                <a:latin typeface="MAXIMO" panose="00000400000000000000" pitchFamily="2" charset="0"/>
              </a:rPr>
              <a:t> reign brings salvation and peace </a:t>
            </a:r>
          </a:p>
          <a:p>
            <a:pPr algn="ctr"/>
            <a:r>
              <a:rPr lang="en-US" sz="8000" dirty="0">
                <a:solidFill>
                  <a:srgbClr val="F6F1CB"/>
                </a:solidFill>
                <a:latin typeface="MAXIMO" panose="00000400000000000000" pitchFamily="2" charset="0"/>
              </a:rPr>
              <a:t>to all peoples.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9600" y="54864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3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Our Salvation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716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F6F1CB"/>
                </a:solidFill>
                <a:latin typeface="MAXIMO" panose="00000400000000000000" pitchFamily="2" charset="0"/>
              </a:rPr>
              <a:t>Jesus' reign makes it possible to reach God.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54864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3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Our Salvation</a:t>
            </a:r>
          </a:p>
        </p:txBody>
      </p:sp>
    </p:spTree>
    <p:extLst>
      <p:ext uri="{BB962C8B-B14F-4D97-AF65-F5344CB8AC3E}">
        <p14:creationId xmlns:p14="http://schemas.microsoft.com/office/powerpoint/2010/main" val="412558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839200" cy="442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600"/>
              </a:lnSpc>
            </a:pPr>
            <a:r>
              <a:rPr lang="en-US" sz="7200" dirty="0">
                <a:solidFill>
                  <a:srgbClr val="F6F1CB"/>
                </a:solidFill>
                <a:latin typeface="MAXIMO" panose="00000400000000000000" pitchFamily="2" charset="0"/>
              </a:rPr>
              <a:t>The response to </a:t>
            </a:r>
          </a:p>
          <a:p>
            <a:pPr algn="ctr">
              <a:lnSpc>
                <a:spcPts val="7600"/>
              </a:lnSpc>
            </a:pPr>
            <a:r>
              <a:rPr lang="en-US" sz="7200" dirty="0">
                <a:solidFill>
                  <a:srgbClr val="F6F1CB"/>
                </a:solidFill>
                <a:latin typeface="MAXIMO" panose="00000400000000000000" pitchFamily="2" charset="0"/>
              </a:rPr>
              <a:t>our salvation? </a:t>
            </a:r>
          </a:p>
          <a:p>
            <a:pPr algn="ctr"/>
            <a:endParaRPr lang="en-US" sz="2400" dirty="0">
              <a:solidFill>
                <a:srgbClr val="F6F1CB"/>
              </a:solidFill>
              <a:latin typeface="MAXIMO" panose="00000400000000000000" pitchFamily="2" charset="0"/>
            </a:endParaRPr>
          </a:p>
          <a:p>
            <a:pPr algn="ctr">
              <a:lnSpc>
                <a:spcPts val="7600"/>
              </a:lnSpc>
            </a:pPr>
            <a:r>
              <a:rPr lang="en-US" sz="7200" dirty="0">
                <a:solidFill>
                  <a:srgbClr val="F6F1CB"/>
                </a:solidFill>
                <a:latin typeface="MAXIMO" panose="00000400000000000000" pitchFamily="2" charset="0"/>
              </a:rPr>
              <a:t>Bursting forth in </a:t>
            </a:r>
          </a:p>
          <a:p>
            <a:pPr algn="ctr">
              <a:lnSpc>
                <a:spcPts val="7600"/>
              </a:lnSpc>
            </a:pPr>
            <a:r>
              <a:rPr lang="en-US" sz="7200" dirty="0">
                <a:solidFill>
                  <a:srgbClr val="F6F1CB"/>
                </a:solidFill>
                <a:latin typeface="MAXIMO" panose="00000400000000000000" pitchFamily="2" charset="0"/>
              </a:rPr>
              <a:t>exuberant praise!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54864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36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Our Salvation</a:t>
            </a:r>
          </a:p>
        </p:txBody>
      </p:sp>
    </p:spTree>
    <p:extLst>
      <p:ext uri="{BB962C8B-B14F-4D97-AF65-F5344CB8AC3E}">
        <p14:creationId xmlns:p14="http://schemas.microsoft.com/office/powerpoint/2010/main" val="244380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962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8800" dirty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Our Salvation</a:t>
            </a:r>
          </a:p>
        </p:txBody>
      </p:sp>
    </p:spTree>
    <p:extLst>
      <p:ext uri="{BB962C8B-B14F-4D97-AF65-F5344CB8AC3E}">
        <p14:creationId xmlns:p14="http://schemas.microsoft.com/office/powerpoint/2010/main" val="2107544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4156</TotalTime>
  <Words>58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MAXIMO</vt:lpstr>
      <vt:lpstr>Arial</vt:lpstr>
      <vt:lpstr>OptimusPrincepsSemiBold</vt:lpstr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Marshall Reid</cp:lastModifiedBy>
  <cp:revision>229</cp:revision>
  <dcterms:created xsi:type="dcterms:W3CDTF">2005-04-15T19:25:47Z</dcterms:created>
  <dcterms:modified xsi:type="dcterms:W3CDTF">2016-12-18T05:47:46Z</dcterms:modified>
</cp:coreProperties>
</file>