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8" r:id="rId4"/>
    <p:sldId id="290" r:id="rId5"/>
    <p:sldId id="291" r:id="rId6"/>
    <p:sldId id="292" r:id="rId7"/>
    <p:sldId id="29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7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60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6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45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1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01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6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6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6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9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1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8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5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01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25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7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6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53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5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29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1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9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8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1D3-C245-4AB7-9920-2F132B7B3233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781301" y="4162992"/>
            <a:ext cx="5535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6">
                    <a:lumMod val="50000"/>
                  </a:schemeClr>
                </a:solidFill>
                <a:effectLst/>
                <a:latin typeface="Harrington" panose="04040505050A02020702" pitchFamily="82" charset="0"/>
              </a:rPr>
              <a:t>PSALMS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781301" y="5506646"/>
            <a:ext cx="553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Deepening</a:t>
            </a:r>
            <a:r>
              <a:rPr lang="en-US" sz="2400" baseline="0" dirty="0"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 Your Relationship With God</a:t>
            </a:r>
            <a:endParaRPr lang="en-US" sz="2400" dirty="0">
              <a:solidFill>
                <a:schemeClr val="tx1"/>
              </a:solidFill>
              <a:effectLst/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E4E8-2A4D-4885-B3C4-D28878D8C1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08071" y="231356"/>
            <a:ext cx="3559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PSALMS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6299" y="1077742"/>
            <a:ext cx="367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arrington" panose="04040505050A02020702" pitchFamily="82" charset="0"/>
              </a:rPr>
              <a:t>Deepening</a:t>
            </a:r>
            <a:r>
              <a:rPr lang="en-US" sz="1600" baseline="0" dirty="0">
                <a:latin typeface="Harrington" panose="04040505050A02020702" pitchFamily="82" charset="0"/>
              </a:rPr>
              <a:t> Your Relationship With God</a:t>
            </a:r>
            <a:endParaRPr lang="en-US" sz="1600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F390-1C82-4E32-89D1-41E69B7EBA4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08071" y="231356"/>
            <a:ext cx="3559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dotted" baseline="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PSALMS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6299" y="1077742"/>
            <a:ext cx="367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arrington" panose="04040505050A02020702" pitchFamily="82" charset="0"/>
              </a:rPr>
              <a:t>Deepening</a:t>
            </a:r>
            <a:r>
              <a:rPr lang="en-US" sz="1600" baseline="0" dirty="0">
                <a:latin typeface="Harrington" panose="04040505050A02020702" pitchFamily="82" charset="0"/>
              </a:rPr>
              <a:t> Your Relationship With God</a:t>
            </a:r>
            <a:endParaRPr lang="en-US" sz="1600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2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9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397" y="2905298"/>
            <a:ext cx="8343207" cy="2769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num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SC T OT Book" panose="02000000000000000000" pitchFamily="50" charset="0"/>
                <a:ea typeface="+mn-ea"/>
                <a:cs typeface="+mn-cs"/>
              </a:rPr>
              <a:t>Originally One Psalm?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utura T OT" panose="02000000000000000000" pitchFamily="50" charset="0"/>
              <a:ea typeface="+mn-ea"/>
              <a:cs typeface="+mn-cs"/>
            </a:endParaRPr>
          </a:p>
          <a:p>
            <a:pPr marL="571500" indent="-571500" defTabSz="914400"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Many Hebrew </a:t>
            </a:r>
            <a:r>
              <a:rPr lang="en-US" sz="3200" kern="0" dirty="0" err="1">
                <a:solidFill>
                  <a:sysClr val="windowText" lastClr="000000"/>
                </a:solidFill>
                <a:latin typeface="Futura T OT" panose="02000000000000000000" pitchFamily="50" charset="0"/>
              </a:rPr>
              <a:t>mss.</a:t>
            </a:r>
            <a:r>
              <a:rPr lang="en-US" sz="32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 present it as a single psalm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sysClr val="windowText" lastClr="000000"/>
              </a:solidFill>
              <a:latin typeface="Futura T OT" panose="02000000000000000000" pitchFamily="50" charset="0"/>
            </a:endParaRPr>
          </a:p>
          <a:p>
            <a:pPr marL="571500" indent="-571500" defTabSz="914400"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Psalm 43 has no title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sysClr val="windowText" lastClr="000000"/>
              </a:solidFill>
              <a:latin typeface="Futura T OT" panose="02000000000000000000" pitchFamily="50" charset="0"/>
            </a:endParaRPr>
          </a:p>
          <a:p>
            <a:pPr marL="571500" indent="-571500" defTabSz="914400"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They have the same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T OT" panose="02000000000000000000" pitchFamily="50" charset="0"/>
              </a:rPr>
              <a:t>refrain: 42:5, 11, and 43:5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utura T OT" panose="02000000000000000000" pitchFamily="50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779" y="1719625"/>
            <a:ext cx="708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ICG Book" panose="00000400000000000000" pitchFamily="2" charset="0"/>
                <a:ea typeface="+mn-ea"/>
                <a:cs typeface="+mn-cs"/>
              </a:rPr>
              <a:t>Psalms 42 and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ICG Book" panose="00000400000000000000" pitchFamily="2" charset="0"/>
                <a:ea typeface="+mn-ea"/>
                <a:cs typeface="+mn-cs"/>
              </a:rPr>
              <a:t> 43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utura ICG Book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978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0779" y="1719625"/>
            <a:ext cx="708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ICG Book" panose="00000400000000000000" pitchFamily="2" charset="0"/>
                <a:ea typeface="+mn-ea"/>
                <a:cs typeface="+mn-cs"/>
              </a:rPr>
              <a:t>Psalms 42 and 43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8846" y="2705793"/>
            <a:ext cx="4066309" cy="4062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num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SC T OT Book" panose="02000000000000000000" pitchFamily="50" charset="0"/>
                <a:ea typeface="+mn-ea"/>
                <a:cs typeface="+mn-cs"/>
              </a:rPr>
              <a:t>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utura T OT" panose="02000000000000000000" pitchFamily="50" charset="0"/>
              <a:ea typeface="+mn-ea"/>
              <a:cs typeface="+mn-cs"/>
            </a:endParaRPr>
          </a:p>
          <a:p>
            <a:pPr defTabSz="914400"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42:1-4		Lament</a:t>
            </a:r>
          </a:p>
          <a:p>
            <a:pPr defTabSz="914400"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42:5			Refrain</a:t>
            </a:r>
          </a:p>
          <a:p>
            <a:pPr defTabSz="914400">
              <a:defRPr/>
            </a:pPr>
            <a:endParaRPr lang="en-US" sz="1000" kern="0" dirty="0">
              <a:solidFill>
                <a:sysClr val="windowText" lastClr="000000"/>
              </a:solidFill>
              <a:latin typeface="Futura T OT" panose="02000000000000000000" pitchFamily="50" charset="0"/>
            </a:endParaRPr>
          </a:p>
          <a:p>
            <a:pPr defTabSz="914400"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42:6-10		Lament</a:t>
            </a:r>
          </a:p>
          <a:p>
            <a:pPr defTabSz="914400"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42:11		Refrain</a:t>
            </a:r>
          </a:p>
          <a:p>
            <a:pPr defTabSz="914400">
              <a:defRPr/>
            </a:pPr>
            <a:endParaRPr lang="en-US" sz="1000" kern="0" dirty="0">
              <a:solidFill>
                <a:sysClr val="windowText" lastClr="000000"/>
              </a:solidFill>
              <a:latin typeface="Futura T OT" panose="02000000000000000000" pitchFamily="50" charset="0"/>
            </a:endParaRPr>
          </a:p>
          <a:p>
            <a:pPr defTabSz="914400"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43:1-4		Prayer</a:t>
            </a:r>
          </a:p>
          <a:p>
            <a:pPr defTabSz="914400"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T OT" panose="02000000000000000000" pitchFamily="50" charset="0"/>
              </a:rPr>
              <a:t>43:5			Refrain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utura T OT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2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0779" y="1719625"/>
            <a:ext cx="708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ICG Book" panose="00000400000000000000" pitchFamily="2" charset="0"/>
                <a:ea typeface="+mn-ea"/>
                <a:cs typeface="+mn-cs"/>
              </a:rPr>
              <a:t>Psalms 119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0245" y="2550622"/>
            <a:ext cx="5923511" cy="4185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numCol="1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SC T OT Book" panose="02000000000000000000" pitchFamily="50" charset="0"/>
                <a:ea typeface="+mn-ea"/>
                <a:cs typeface="+mn-cs"/>
              </a:rPr>
              <a:t>Theme:  The Word of</a:t>
            </a:r>
            <a:r>
              <a:rPr kumimoji="0" lang="en-US" sz="3200" b="0" i="0" u="sng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SC T OT Book" panose="02000000000000000000" pitchFamily="50" charset="0"/>
                <a:ea typeface="+mn-ea"/>
                <a:cs typeface="+mn-cs"/>
              </a:rPr>
              <a:t> God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utura SC T OT Book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utura T OT" panose="02000000000000000000" pitchFamily="50" charset="0"/>
              <a:ea typeface="+mn-ea"/>
              <a:cs typeface="+mn-cs"/>
            </a:endParaRPr>
          </a:p>
          <a:p>
            <a:pPr algn="ctr" defTabSz="91440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Law</a:t>
            </a:r>
          </a:p>
          <a:p>
            <a:pPr algn="ctr" defTabSz="914400"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T OT" panose="02000000000000000000" pitchFamily="50" charset="0"/>
              </a:rPr>
              <a:t>Testimonies</a:t>
            </a:r>
          </a:p>
          <a:p>
            <a:pPr algn="ctr" defTabSz="91440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Ways</a:t>
            </a:r>
          </a:p>
          <a:p>
            <a:pPr algn="ctr" defTabSz="914400"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T OT" panose="02000000000000000000" pitchFamily="50" charset="0"/>
              </a:rPr>
              <a:t>Precepts</a:t>
            </a:r>
          </a:p>
          <a:p>
            <a:pPr algn="ctr" defTabSz="91440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Statutes</a:t>
            </a:r>
          </a:p>
          <a:p>
            <a:pPr algn="ctr" defTabSz="91440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Commandments</a:t>
            </a:r>
          </a:p>
          <a:p>
            <a:pPr algn="ctr" defTabSz="91440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Judgments (rules, ordinances)</a:t>
            </a:r>
          </a:p>
          <a:p>
            <a:pPr algn="ctr" defTabSz="91440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7085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0779" y="1719625"/>
            <a:ext cx="708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ICG Book" panose="00000400000000000000" pitchFamily="2" charset="0"/>
                <a:ea typeface="+mn-ea"/>
                <a:cs typeface="+mn-cs"/>
              </a:rPr>
              <a:t>Psalms 119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219" y="2550622"/>
            <a:ext cx="842356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numCol="1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SC T OT Book" panose="02000000000000000000" pitchFamily="50" charset="0"/>
                <a:ea typeface="+mn-ea"/>
                <a:cs typeface="+mn-cs"/>
              </a:rPr>
              <a:t>Acrostic Form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utura T OT" panose="02000000000000000000" pitchFamily="50" charset="0"/>
              <a:ea typeface="+mn-ea"/>
              <a:cs typeface="+mn-cs"/>
            </a:endParaRPr>
          </a:p>
          <a:p>
            <a:pPr algn="ctr" defTabSz="914400"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22 strophes with 8 verses each.</a:t>
            </a:r>
          </a:p>
          <a:p>
            <a:pPr algn="ctr" defTabSz="914400">
              <a:defRPr/>
            </a:pPr>
            <a:endParaRPr lang="en-US" sz="1200" kern="0" dirty="0">
              <a:solidFill>
                <a:sysClr val="windowText" lastClr="000000"/>
              </a:solidFill>
              <a:latin typeface="Futura T OT" panose="02000000000000000000" pitchFamily="50" charset="0"/>
            </a:endParaRPr>
          </a:p>
          <a:p>
            <a:pPr algn="ctr" defTabSz="914400"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Each couplet (</a:t>
            </a:r>
            <a:r>
              <a:rPr lang="en-US" sz="3600" kern="0" dirty="0" err="1">
                <a:solidFill>
                  <a:sysClr val="windowText" lastClr="000000"/>
                </a:solidFill>
                <a:latin typeface="Futura T OT" panose="02000000000000000000" pitchFamily="50" charset="0"/>
              </a:rPr>
              <a:t>bicolon</a:t>
            </a:r>
            <a:r>
              <a:rPr lang="en-US" sz="3600" kern="0" dirty="0">
                <a:solidFill>
                  <a:sysClr val="windowText" lastClr="000000"/>
                </a:solidFill>
                <a:latin typeface="Futura T OT" panose="02000000000000000000" pitchFamily="50" charset="0"/>
              </a:rPr>
              <a:t>) in each strophe begins with the same letter of the Hebrew alphabet.</a:t>
            </a:r>
          </a:p>
        </p:txBody>
      </p:sp>
    </p:spTree>
    <p:extLst>
      <p:ext uri="{BB962C8B-B14F-4D97-AF65-F5344CB8AC3E}">
        <p14:creationId xmlns:p14="http://schemas.microsoft.com/office/powerpoint/2010/main" val="31041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1245</TotalTime>
  <Words>91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Futura ICG Book</vt:lpstr>
      <vt:lpstr>Futura SC T OT Book</vt:lpstr>
      <vt:lpstr>Futura T OT</vt:lpstr>
      <vt:lpstr>Harrington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189</cp:revision>
  <dcterms:created xsi:type="dcterms:W3CDTF">2016-10-12T16:57:19Z</dcterms:created>
  <dcterms:modified xsi:type="dcterms:W3CDTF">2016-12-15T19:18:30Z</dcterms:modified>
</cp:coreProperties>
</file>