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5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3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5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4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2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1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2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9166-0913-45E3-B6F5-55CA8770DA7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91CB-4D95-4EDF-A576-FE892AD6DC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84421-9FE2-49A4-8133-1438632F50E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D441-5F02-42F9-9D8A-DDB54B0AD0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A32E-1E05-42EE-A998-1C6EEB10902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6170-E67D-4AB4-9C7B-4985233F76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611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anose="020B0906030403020204" pitchFamily="34" charset="0"/>
              </a:rPr>
              <a:t>GALATIANS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946" y="3369426"/>
            <a:ext cx="70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. . . . . . . . . . . . . . . . . . . . . . . . . . . . . . . . . . . . . . . . . . . . . . . . . .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64" y="3650305"/>
            <a:ext cx="6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yriad Pro Light SemiCond" panose="020B0403030403020204" pitchFamily="34" charset="0"/>
              </a:rPr>
              <a:t>Justification through faith in Jesus Christ</a:t>
            </a:r>
          </a:p>
        </p:txBody>
      </p:sp>
    </p:spTree>
    <p:extLst>
      <p:ext uri="{BB962C8B-B14F-4D97-AF65-F5344CB8AC3E}">
        <p14:creationId xmlns:p14="http://schemas.microsoft.com/office/powerpoint/2010/main" val="18412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ightlydividedbible.files.wordpress.com/2015/04/paulsfirstmissionaryjourney_p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r="4024" b="40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III.6 — The Nabataean Kingdo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0"/>
            <a:ext cx="5799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e/e8/Al_Khazneh_(The_Treasury)_-_Petra,_Jordan_-_14_Oct.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60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Abadi MT Condensed Extra Bold</vt:lpstr>
      <vt:lpstr>Arial</vt:lpstr>
      <vt:lpstr>Calibri</vt:lpstr>
      <vt:lpstr>Calibri Light</vt:lpstr>
      <vt:lpstr>Myriad Pro Black Cond</vt:lpstr>
      <vt:lpstr>Myriad Pro Light SemiCond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27</cp:revision>
  <dcterms:created xsi:type="dcterms:W3CDTF">2017-01-08T07:29:20Z</dcterms:created>
  <dcterms:modified xsi:type="dcterms:W3CDTF">2017-01-17T21:40:04Z</dcterms:modified>
</cp:coreProperties>
</file>