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3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6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5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3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5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4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2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1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2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9166-0913-45E3-B6F5-55CA8770DA79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84421-9FE2-49A4-8133-1438632F50E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A32E-1E05-42EE-A998-1C6EEB10902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611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Black Cond" panose="020B0906030403020204" pitchFamily="34" charset="0"/>
                <a:ea typeface="+mn-ea"/>
                <a:cs typeface="+mn-cs"/>
              </a:rPr>
              <a:t>GALATIANS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946" y="3369426"/>
            <a:ext cx="70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n-ea"/>
                <a:cs typeface="+mn-cs"/>
              </a:rPr>
              <a:t>. . . . . . . . . . . . . . . . . . . . . . . . . . . . . . . . . . . . . . . . . . . . . . . . . .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64" y="3650305"/>
            <a:ext cx="6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 SemiCond" panose="020B0403030403020204" pitchFamily="34" charset="0"/>
                <a:ea typeface="+mn-ea"/>
                <a:cs typeface="+mn-cs"/>
              </a:rPr>
              <a:t>Justification through faith in Jesus Christ</a:t>
            </a:r>
          </a:p>
        </p:txBody>
      </p:sp>
    </p:spTree>
    <p:extLst>
      <p:ext uri="{BB962C8B-B14F-4D97-AF65-F5344CB8AC3E}">
        <p14:creationId xmlns:p14="http://schemas.microsoft.com/office/powerpoint/2010/main" val="4222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2709" y="5756656"/>
            <a:ext cx="313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. . . . . . . . . . . . . . . . . . . . . . . 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9789" y="193963"/>
            <a:ext cx="628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anose="020B0906030403020204" pitchFamily="34" charset="0"/>
              </a:rPr>
              <a:t>Paul’s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" y="1867314"/>
            <a:ext cx="7757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33-34		Paul’s conversion</a:t>
            </a:r>
          </a:p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36-37		1</a:t>
            </a:r>
            <a:r>
              <a:rPr lang="en-US" sz="3200" baseline="300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 Jerusalem visit; flees to Tarsus</a:t>
            </a:r>
          </a:p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45-46		Barnabas gets Paul; work in Antioch</a:t>
            </a:r>
          </a:p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46-47		2</a:t>
            </a:r>
            <a:r>
              <a:rPr lang="en-US" sz="3200" baseline="300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nd</a:t>
            </a:r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 Jerusalem visit</a:t>
            </a:r>
          </a:p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48			1</a:t>
            </a:r>
            <a:r>
              <a:rPr lang="en-US" sz="3200" baseline="300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 missionary journey</a:t>
            </a:r>
          </a:p>
          <a:p>
            <a:r>
              <a:rPr lang="en-US" sz="32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c. AD 49			Jerusalem Council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1076" y="5305795"/>
            <a:ext cx="295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Black Cond" panose="020B0906030403020204" pitchFamily="34" charset="0"/>
                <a:ea typeface="+mn-ea"/>
                <a:cs typeface="+mn-cs"/>
              </a:rPr>
              <a:t>GALATIANS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1911" y="5981942"/>
            <a:ext cx="273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 SemiCond" panose="020B0403030403020204" pitchFamily="34" charset="0"/>
                <a:ea typeface="+mn-ea"/>
                <a:cs typeface="+mn-cs"/>
              </a:rPr>
              <a:t>Justification through faith in Jesus Christ</a:t>
            </a:r>
          </a:p>
        </p:txBody>
      </p:sp>
    </p:spTree>
    <p:extLst>
      <p:ext uri="{BB962C8B-B14F-4D97-AF65-F5344CB8AC3E}">
        <p14:creationId xmlns:p14="http://schemas.microsoft.com/office/powerpoint/2010/main" val="308869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97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Abadi MT Condensed Extra Bold</vt:lpstr>
      <vt:lpstr>Arial</vt:lpstr>
      <vt:lpstr>Calibri</vt:lpstr>
      <vt:lpstr>Calibri Light</vt:lpstr>
      <vt:lpstr>Myriad Pro Black Cond</vt:lpstr>
      <vt:lpstr>Myriad Pro Light SemiCond</vt:lpstr>
      <vt:lpstr>Office Theme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41</cp:revision>
  <dcterms:created xsi:type="dcterms:W3CDTF">2017-01-08T07:29:20Z</dcterms:created>
  <dcterms:modified xsi:type="dcterms:W3CDTF">2017-01-22T04:54:12Z</dcterms:modified>
</cp:coreProperties>
</file>