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2" r:id="rId5"/>
    <p:sldId id="259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479609"/>
    <a:srgbClr val="94C66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69" d="100"/>
          <a:sy n="69" d="100"/>
        </p:scale>
        <p:origin x="66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0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2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3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9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1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1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5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11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1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8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61BA-258C-4702-AE54-E9ABA9D87A7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2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6248-C209-43A4-996B-2BFCD494E41B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</p:spTree>
    <p:extLst>
      <p:ext uri="{BB962C8B-B14F-4D97-AF65-F5344CB8AC3E}">
        <p14:creationId xmlns:p14="http://schemas.microsoft.com/office/powerpoint/2010/main" val="18800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662" y="2452254"/>
            <a:ext cx="79746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honesty</a:t>
            </a:r>
          </a:p>
        </p:txBody>
      </p:sp>
    </p:spTree>
    <p:extLst>
      <p:ext uri="{BB962C8B-B14F-4D97-AF65-F5344CB8AC3E}">
        <p14:creationId xmlns:p14="http://schemas.microsoft.com/office/powerpoint/2010/main" val="1651740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2560" y="5149839"/>
            <a:ext cx="3901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honesty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506" y="1875497"/>
            <a:ext cx="87449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God demands honesty.</a:t>
            </a:r>
          </a:p>
        </p:txBody>
      </p:sp>
    </p:spTree>
    <p:extLst>
      <p:ext uri="{BB962C8B-B14F-4D97-AF65-F5344CB8AC3E}">
        <p14:creationId xmlns:p14="http://schemas.microsoft.com/office/powerpoint/2010/main" val="1093296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506" y="1612668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Dishonesty is rooted </a:t>
            </a:r>
          </a:p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in selfishness.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2560" y="5149839"/>
            <a:ext cx="3901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honesty</a:t>
            </a:r>
          </a:p>
        </p:txBody>
      </p:sp>
    </p:spTree>
    <p:extLst>
      <p:ext uri="{BB962C8B-B14F-4D97-AF65-F5344CB8AC3E}">
        <p14:creationId xmlns:p14="http://schemas.microsoft.com/office/powerpoint/2010/main" val="139523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506" y="786937"/>
            <a:ext cx="874498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Honesty will</a:t>
            </a:r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:</a:t>
            </a:r>
          </a:p>
          <a:p>
            <a:pPr algn="ctr"/>
            <a:r>
              <a:rPr lang="en-US" sz="5400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Guide you and deliver you</a:t>
            </a:r>
          </a:p>
          <a:p>
            <a:pPr algn="ctr"/>
            <a:r>
              <a:rPr lang="en-US" sz="5400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Keep you in the Lord’s favor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2560" y="5149839"/>
            <a:ext cx="3901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honesty</a:t>
            </a:r>
          </a:p>
        </p:txBody>
      </p:sp>
    </p:spTree>
    <p:extLst>
      <p:ext uri="{BB962C8B-B14F-4D97-AF65-F5344CB8AC3E}">
        <p14:creationId xmlns:p14="http://schemas.microsoft.com/office/powerpoint/2010/main" val="5147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506" y="786937"/>
            <a:ext cx="874498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Dishonesty will</a:t>
            </a:r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:</a:t>
            </a:r>
          </a:p>
          <a:p>
            <a:pPr algn="ctr"/>
            <a:r>
              <a:rPr lang="en-US" sz="5400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Destroy your reputation</a:t>
            </a:r>
          </a:p>
          <a:p>
            <a:pPr algn="ctr"/>
            <a:r>
              <a:rPr lang="en-US" sz="5400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Make you a child of Satan</a:t>
            </a:r>
          </a:p>
          <a:p>
            <a:pPr algn="ctr"/>
            <a:r>
              <a:rPr lang="en-US" sz="5400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Send you to hell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2560" y="5149839"/>
            <a:ext cx="3901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honesty</a:t>
            </a:r>
          </a:p>
        </p:txBody>
      </p:sp>
    </p:spTree>
    <p:extLst>
      <p:ext uri="{BB962C8B-B14F-4D97-AF65-F5344CB8AC3E}">
        <p14:creationId xmlns:p14="http://schemas.microsoft.com/office/powerpoint/2010/main" val="284352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3934" y="2445431"/>
            <a:ext cx="78361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honesty</a:t>
            </a:r>
          </a:p>
        </p:txBody>
      </p:sp>
    </p:spTree>
    <p:extLst>
      <p:ext uri="{BB962C8B-B14F-4D97-AF65-F5344CB8AC3E}">
        <p14:creationId xmlns:p14="http://schemas.microsoft.com/office/powerpoint/2010/main" val="24587944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1214</TotalTime>
  <Words>67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Ambiance BT</vt:lpstr>
      <vt:lpstr>Arial</vt:lpstr>
      <vt:lpstr>Bender Inline</vt:lpstr>
      <vt:lpstr>Calibri</vt:lpstr>
      <vt:lpstr>Calibri Light</vt:lpstr>
      <vt:lpstr>Chaparral Pro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40</cp:revision>
  <dcterms:created xsi:type="dcterms:W3CDTF">2017-01-01T12:06:34Z</dcterms:created>
  <dcterms:modified xsi:type="dcterms:W3CDTF">2017-01-08T14:29:21Z</dcterms:modified>
</cp:coreProperties>
</file>