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52"/>
    <a:srgbClr val="E4C792"/>
    <a:srgbClr val="DAB788"/>
    <a:srgbClr val="C7AF77"/>
    <a:srgbClr val="EBA50F"/>
    <a:srgbClr val="BBA261"/>
    <a:srgbClr val="D9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DC1E-04DF-4B42-A589-3BAC44DCEABC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F6D-69C6-4234-802F-F58E835842C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91E-7036-48D1-B27D-19E207A5F90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484" y="1928553"/>
            <a:ext cx="272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latin typeface="Trajan Pro" panose="02020502050506020301" pitchFamily="18" charset="0"/>
              </a:rPr>
              <a:t>God’s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489" y="2568633"/>
            <a:ext cx="561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latin typeface="Trajan Pro" panose="02020502050506020301" pitchFamily="18" charset="0"/>
              </a:rPr>
              <a:t>glory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847" y="4207750"/>
            <a:ext cx="11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ajan Pro" panose="02020502050506020301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97" y="4730970"/>
            <a:ext cx="80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anose="02020502050506020301" pitchFamily="18" charset="0"/>
              </a:rPr>
              <a:t>salvation through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524" y="5415980"/>
            <a:ext cx="4366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BoldItalic" panose="00000400000000000000" pitchFamily="2" charset="0"/>
              </a:rPr>
              <a:t>A Biblical Theology</a:t>
            </a:r>
          </a:p>
        </p:txBody>
      </p:sp>
    </p:spTree>
    <p:extLst>
      <p:ext uri="{BB962C8B-B14F-4D97-AF65-F5344CB8AC3E}">
        <p14:creationId xmlns:p14="http://schemas.microsoft.com/office/powerpoint/2010/main" val="349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Paradise Lost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4653" y="1095799"/>
            <a:ext cx="6734694" cy="5078313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Serpent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Woman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Man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7491" y="1095799"/>
            <a:ext cx="4461856" cy="5078313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go on his belly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eat dust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enmity with the woman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enmity with the woman’s seed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his head will be crushed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difficulty in childbearing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desire to control her husband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husband will rule over her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ground is cursed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labor is more difficult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return to the dust</a:t>
            </a:r>
          </a:p>
        </p:txBody>
      </p:sp>
    </p:spTree>
    <p:extLst>
      <p:ext uri="{BB962C8B-B14F-4D97-AF65-F5344CB8AC3E}">
        <p14:creationId xmlns:p14="http://schemas.microsoft.com/office/powerpoint/2010/main" val="3079870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Paradise Regained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994" y="1137498"/>
            <a:ext cx="6628012" cy="5078313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Seed conflict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Gender conflict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Land conflict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GaramondItalic" panose="000004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6967" y="1137498"/>
            <a:ext cx="3749039" cy="5078313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Genesis 12:3; 22:18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Isaiah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 11:6-11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prstClr val="black"/>
                </a:solidFill>
                <a:latin typeface="GaramondItalic" panose="00000400000000000000" pitchFamily="2" charset="0"/>
              </a:rPr>
              <a:t>Galatians</a:t>
            </a:r>
            <a:r>
              <a:rPr lang="en-US" sz="2800" dirty="0">
                <a:solidFill>
                  <a:prstClr val="black"/>
                </a:solidFill>
                <a:latin typeface="GaramondItalic" panose="00000400000000000000" pitchFamily="2" charset="0"/>
              </a:rPr>
              <a:t> 3:29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Romans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 16:20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prstClr val="black"/>
                </a:solidFill>
                <a:latin typeface="GaramondItalic" panose="00000400000000000000" pitchFamily="2" charset="0"/>
              </a:rPr>
              <a:t>Revelation</a:t>
            </a:r>
            <a:r>
              <a:rPr lang="en-US" sz="2800" dirty="0">
                <a:solidFill>
                  <a:prstClr val="black"/>
                </a:solidFill>
                <a:latin typeface="GaramondItalic" panose="00000400000000000000" pitchFamily="2" charset="0"/>
              </a:rPr>
              <a:t> 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Genesis 12:2; 17:6; 22:17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GaramondItalic" panose="00000400000000000000" pitchFamily="2" charset="0"/>
              </a:rPr>
              <a:t>Galatians 3:28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Genesis</a:t>
            </a:r>
            <a:r>
              <a:rPr lang="en-US" sz="2800" dirty="0">
                <a:solidFill>
                  <a:prstClr val="black"/>
                </a:solidFill>
                <a:latin typeface="GaramondItalic" panose="00000400000000000000" pitchFamily="2" charset="0"/>
              </a:rPr>
              <a:t> 12:7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Exodus 3:8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GaramondItalic" panose="00000400000000000000" pitchFamily="2" charset="0"/>
              </a:rPr>
              <a:t>Amos 9:11-15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Hebrews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0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100</Words>
  <Application>Microsoft Office PowerPoint</Application>
  <PresentationFormat>On-screen Show (4:3)</PresentationFormat>
  <Paragraphs>65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GaramondBold</vt:lpstr>
      <vt:lpstr>GaramondBoldItalic</vt:lpstr>
      <vt:lpstr>GaramondItalic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65</cp:revision>
  <dcterms:created xsi:type="dcterms:W3CDTF">2017-01-04T23:02:13Z</dcterms:created>
  <dcterms:modified xsi:type="dcterms:W3CDTF">2017-02-02T00:20:13Z</dcterms:modified>
</cp:coreProperties>
</file>