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Joshua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Conquest Of The Land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05" y="2488604"/>
            <a:ext cx="7830590" cy="1862048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Rahab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God’s name is glorified in all the earth (Ex. 9:16; Deut. 2:25)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God shows mercy on a Canaanite prostitute!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Rahab’s salvation foreshadows God’s acceptance of Gentiles</a:t>
            </a:r>
          </a:p>
        </p:txBody>
      </p:sp>
    </p:spTree>
    <p:extLst>
      <p:ext uri="{BB962C8B-B14F-4D97-AF65-F5344CB8AC3E}">
        <p14:creationId xmlns:p14="http://schemas.microsoft.com/office/powerpoint/2010/main" val="1719739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Joshua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Conquest Of The Land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05" y="2488604"/>
            <a:ext cx="7941426" cy="1877437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Crossing the Jordan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Waters parting was a sign of impending success for the Israelites but a sign of impending doom for the Canaanites (5:1).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Lesson:  I dwell with you, and you will be victorious.</a:t>
            </a:r>
          </a:p>
        </p:txBody>
      </p:sp>
    </p:spTree>
    <p:extLst>
      <p:ext uri="{BB962C8B-B14F-4D97-AF65-F5344CB8AC3E}">
        <p14:creationId xmlns:p14="http://schemas.microsoft.com/office/powerpoint/2010/main" val="10853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Joshua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Conquest Of The Land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87" y="1850379"/>
            <a:ext cx="7941426" cy="4124206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Is God immoral and unjust?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Ex. 23:20-33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Deut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. 7:1-2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Deut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. 20:16-18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Bold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Richard Dawkins calls God: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“a vindictive, bloodthirsty ethnic cleanser; a misogynistic, homophobic, racist, infanticidal, genocidal, filicidal, pestilential, megalomaniacal, sadomasochistic, capriciously malevolent bully.” (The God Delusion)</a:t>
            </a:r>
          </a:p>
        </p:txBody>
      </p:sp>
    </p:spTree>
    <p:extLst>
      <p:ext uri="{BB962C8B-B14F-4D97-AF65-F5344CB8AC3E}">
        <p14:creationId xmlns:p14="http://schemas.microsoft.com/office/powerpoint/2010/main" val="27181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4267</TotalTime>
  <Words>170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154</cp:revision>
  <dcterms:created xsi:type="dcterms:W3CDTF">2017-01-04T23:02:13Z</dcterms:created>
  <dcterms:modified xsi:type="dcterms:W3CDTF">2017-05-23T01:44:09Z</dcterms:modified>
</cp:coreProperties>
</file>