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6" r:id="rId5"/>
    <p:sldId id="262" r:id="rId6"/>
    <p:sldId id="259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479609"/>
    <a:srgbClr val="94C66E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6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8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6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8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95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3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06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28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03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91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51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2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619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5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11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4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8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8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1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8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9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2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1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61BA-258C-4702-AE54-E9ABA9D87A77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12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26248-C209-43A4-996B-2BFCD494E41B}" type="datetimeFigureOut">
              <a:rPr lang="en-US" smtClean="0"/>
              <a:t>5/27/2017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76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9528" y="-166255"/>
            <a:ext cx="5624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588" y="1047404"/>
            <a:ext cx="87228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479609"/>
                </a:solidFill>
                <a:latin typeface="Ambiance BT" panose="02000506050000020004" pitchFamily="2" charset="0"/>
              </a:rPr>
              <a:t>Godly Character</a:t>
            </a:r>
          </a:p>
        </p:txBody>
      </p:sp>
    </p:spTree>
    <p:extLst>
      <p:ext uri="{BB962C8B-B14F-4D97-AF65-F5344CB8AC3E}">
        <p14:creationId xmlns:p14="http://schemas.microsoft.com/office/powerpoint/2010/main" val="188004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9528" y="-166255"/>
            <a:ext cx="5624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588" y="1047404"/>
            <a:ext cx="87228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479609"/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" y="2617064"/>
            <a:ext cx="91440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700" cap="all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godliness</a:t>
            </a:r>
            <a:endParaRPr lang="en-US" sz="11700" cap="all" dirty="0">
              <a:solidFill>
                <a:srgbClr val="663300"/>
              </a:solidFill>
              <a:latin typeface="Bender Inline" panose="02000000000000000000" pitchFamily="50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7402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9506" y="1612668"/>
            <a:ext cx="87449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Perseverance requires prior preparation.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42560" y="5503253"/>
            <a:ext cx="390144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en-US" sz="4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perseverance</a:t>
            </a:r>
          </a:p>
        </p:txBody>
      </p:sp>
    </p:spTree>
    <p:extLst>
      <p:ext uri="{BB962C8B-B14F-4D97-AF65-F5344CB8AC3E}">
        <p14:creationId xmlns:p14="http://schemas.microsoft.com/office/powerpoint/2010/main" val="32740613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506" y="1612668"/>
            <a:ext cx="87449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Perseverance requires a focus on the prize.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42560" y="5503253"/>
            <a:ext cx="390144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en-US" sz="4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perseverance</a:t>
            </a:r>
          </a:p>
        </p:txBody>
      </p:sp>
    </p:spTree>
    <p:extLst>
      <p:ext uri="{BB962C8B-B14F-4D97-AF65-F5344CB8AC3E}">
        <p14:creationId xmlns:p14="http://schemas.microsoft.com/office/powerpoint/2010/main" val="109329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42560" y="5503253"/>
            <a:ext cx="3901440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5000"/>
              </a:lnSpc>
            </a:pPr>
            <a:r>
              <a:rPr lang="en-US" sz="4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perseverance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9506" y="1612668"/>
            <a:ext cx="87449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Perseverance produces perfection.</a:t>
            </a:r>
          </a:p>
        </p:txBody>
      </p:sp>
    </p:spTree>
    <p:extLst>
      <p:ext uri="{BB962C8B-B14F-4D97-AF65-F5344CB8AC3E}">
        <p14:creationId xmlns:p14="http://schemas.microsoft.com/office/powerpoint/2010/main" val="139523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9528" y="-166255"/>
            <a:ext cx="5624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588" y="1047404"/>
            <a:ext cx="87228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479609"/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-1" y="2617064"/>
            <a:ext cx="91440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7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perseverance</a:t>
            </a:r>
          </a:p>
        </p:txBody>
      </p:sp>
    </p:spTree>
    <p:extLst>
      <p:ext uri="{BB962C8B-B14F-4D97-AF65-F5344CB8AC3E}">
        <p14:creationId xmlns:p14="http://schemas.microsoft.com/office/powerpoint/2010/main" val="24587944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2174</TotalTime>
  <Words>40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Ambiance BT</vt:lpstr>
      <vt:lpstr>Arial</vt:lpstr>
      <vt:lpstr>Bender Inline</vt:lpstr>
      <vt:lpstr>Calibri</vt:lpstr>
      <vt:lpstr>Calibri Light</vt:lpstr>
      <vt:lpstr>Chaparral Pro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81</cp:revision>
  <dcterms:created xsi:type="dcterms:W3CDTF">2017-01-01T12:06:34Z</dcterms:created>
  <dcterms:modified xsi:type="dcterms:W3CDTF">2017-05-28T04:38:14Z</dcterms:modified>
</cp:coreProperties>
</file>