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6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479609"/>
    <a:srgbClr val="94C66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0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2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3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1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1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5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1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8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61BA-258C-4702-AE54-E9ABA9D87A77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2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6248-C209-43A4-996B-2BFCD494E41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</p:spTree>
    <p:extLst>
      <p:ext uri="{BB962C8B-B14F-4D97-AF65-F5344CB8AC3E}">
        <p14:creationId xmlns:p14="http://schemas.microsoft.com/office/powerpoint/2010/main" val="1880048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617064"/>
            <a:ext cx="9144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7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16517402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506" y="1612668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Perseverance requires prior preparation.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560" y="5503253"/>
            <a:ext cx="390144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4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3274061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506" y="1612668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Perseverance requires a focus on the prize.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2560" y="5503253"/>
            <a:ext cx="390144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4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109329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2560" y="5503253"/>
            <a:ext cx="390144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4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perseverance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506" y="1612668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Perseverance produces perfection.</a:t>
            </a:r>
          </a:p>
        </p:txBody>
      </p:sp>
    </p:spTree>
    <p:extLst>
      <p:ext uri="{BB962C8B-B14F-4D97-AF65-F5344CB8AC3E}">
        <p14:creationId xmlns:p14="http://schemas.microsoft.com/office/powerpoint/2010/main" val="139523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617064"/>
            <a:ext cx="9144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7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24587944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2174</TotalTime>
  <Words>40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Ambiance BT</vt:lpstr>
      <vt:lpstr>Arial</vt:lpstr>
      <vt:lpstr>Bender Inline</vt:lpstr>
      <vt:lpstr>Calibri</vt:lpstr>
      <vt:lpstr>Calibri Light</vt:lpstr>
      <vt:lpstr>Chaparral Pro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80</cp:revision>
  <dcterms:created xsi:type="dcterms:W3CDTF">2017-01-01T12:06:34Z</dcterms:created>
  <dcterms:modified xsi:type="dcterms:W3CDTF">2017-05-21T12:51:05Z</dcterms:modified>
</cp:coreProperties>
</file>