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D0101"/>
    <a:srgbClr val="8938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69" d="100"/>
          <a:sy n="69" d="100"/>
        </p:scale>
        <p:origin x="122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BC9-F508-4A81-9CA2-26C6920A6FC1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2ED2-9B5F-4439-BB93-9C912FD22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BC9-F508-4A81-9CA2-26C6920A6FC1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2ED2-9B5F-4439-BB93-9C912FD22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8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BC9-F508-4A81-9CA2-26C6920A6FC1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2ED2-9B5F-4439-BB93-9C912FD22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9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BC9-F508-4A81-9CA2-26C6920A6FC1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2ED2-9B5F-4439-BB93-9C912FD22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5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BC9-F508-4A81-9CA2-26C6920A6FC1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2ED2-9B5F-4439-BB93-9C912FD22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9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BC9-F508-4A81-9CA2-26C6920A6FC1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2ED2-9B5F-4439-BB93-9C912FD22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92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BC9-F508-4A81-9CA2-26C6920A6FC1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2ED2-9B5F-4439-BB93-9C912FD22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88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BC9-F508-4A81-9CA2-26C6920A6FC1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2ED2-9B5F-4439-BB93-9C912FD22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6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BC9-F508-4A81-9CA2-26C6920A6FC1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2ED2-9B5F-4439-BB93-9C912FD22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5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BC9-F508-4A81-9CA2-26C6920A6FC1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2ED2-9B5F-4439-BB93-9C912FD22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44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BC9-F508-4A81-9CA2-26C6920A6FC1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2ED2-9B5F-4439-BB93-9C912FD22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7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1EBC9-F508-4A81-9CA2-26C6920A6FC1}" type="datetimeFigureOut">
              <a:rPr lang="en-US" smtClean="0"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42ED2-9B5F-4439-BB93-9C912FD22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6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1064029"/>
            <a:ext cx="9143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6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The Birth </a:t>
            </a:r>
          </a:p>
          <a:p>
            <a:pPr algn="ctr"/>
            <a:r>
              <a:rPr lang="en-US" sz="8000" b="1" dirty="0">
                <a:solidFill>
                  <a:srgbClr val="6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of Jesus</a:t>
            </a:r>
          </a:p>
        </p:txBody>
      </p:sp>
    </p:spTree>
    <p:extLst>
      <p:ext uri="{BB962C8B-B14F-4D97-AF65-F5344CB8AC3E}">
        <p14:creationId xmlns:p14="http://schemas.microsoft.com/office/powerpoint/2010/main" val="89448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193" y="842357"/>
            <a:ext cx="87616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</a:rPr>
              <a:t>The Life </a:t>
            </a:r>
          </a:p>
          <a:p>
            <a:pPr algn="ctr"/>
            <a:r>
              <a:rPr lang="en-US" sz="8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</a:rPr>
              <a:t>Of Jesus</a:t>
            </a:r>
          </a:p>
        </p:txBody>
      </p:sp>
    </p:spTree>
    <p:extLst>
      <p:ext uri="{BB962C8B-B14F-4D97-AF65-F5344CB8AC3E}">
        <p14:creationId xmlns:p14="http://schemas.microsoft.com/office/powerpoint/2010/main" val="189707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84219"/>
            <a:ext cx="9143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</a:rPr>
              <a:t>The Death Of Jesus</a:t>
            </a:r>
          </a:p>
        </p:txBody>
      </p:sp>
    </p:spTree>
    <p:extLst>
      <p:ext uri="{BB962C8B-B14F-4D97-AF65-F5344CB8AC3E}">
        <p14:creationId xmlns:p14="http://schemas.microsoft.com/office/powerpoint/2010/main" val="403441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" t="30680" r="2780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193" y="332510"/>
            <a:ext cx="87616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dirty="0">
                <a:solidFill>
                  <a:srgbClr val="FF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</a:rPr>
              <a:t>The Resurrection </a:t>
            </a:r>
          </a:p>
          <a:p>
            <a:pPr algn="r"/>
            <a:r>
              <a:rPr lang="en-US" sz="6600" dirty="0">
                <a:solidFill>
                  <a:srgbClr val="FF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</a:rPr>
              <a:t>Of Jesus</a:t>
            </a:r>
          </a:p>
        </p:txBody>
      </p:sp>
    </p:spTree>
    <p:extLst>
      <p:ext uri="{BB962C8B-B14F-4D97-AF65-F5344CB8AC3E}">
        <p14:creationId xmlns:p14="http://schemas.microsoft.com/office/powerpoint/2010/main" val="349094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" descr="please hold your elements_std_t_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" y="85759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>
                  <a:gsLst>
                    <a:gs pos="0">
                      <a:srgbClr val="990033"/>
                    </a:gs>
                    <a:gs pos="50000">
                      <a:srgbClr val="660033"/>
                    </a:gs>
                    <a:gs pos="100000">
                      <a:srgbClr val="66003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LORD’S SUPPER</a:t>
            </a:r>
          </a:p>
        </p:txBody>
      </p:sp>
      <p:sp>
        <p:nvSpPr>
          <p:cNvPr id="4" name="Rectangle 3"/>
          <p:cNvSpPr/>
          <p:nvPr/>
        </p:nvSpPr>
        <p:spPr>
          <a:xfrm>
            <a:off x="3657600" y="67270"/>
            <a:ext cx="1828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gradFill>
                  <a:gsLst>
                    <a:gs pos="0">
                      <a:srgbClr val="990033"/>
                    </a:gs>
                    <a:gs pos="50000">
                      <a:srgbClr val="660033"/>
                    </a:gs>
                    <a:gs pos="100000">
                      <a:srgbClr val="660033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The</a:t>
            </a:r>
            <a:endParaRPr lang="en-US" sz="1400" dirty="0">
              <a:latin typeface="Trajan Pro" panose="02020502050506020301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560419"/>
            <a:ext cx="2971800" cy="0"/>
          </a:xfrm>
          <a:prstGeom prst="line">
            <a:avLst/>
          </a:prstGeom>
          <a:ln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486400" y="560419"/>
            <a:ext cx="2971800" cy="0"/>
          </a:xfrm>
          <a:prstGeom prst="line">
            <a:avLst/>
          </a:prstGeom>
          <a:ln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010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5" descr="making of a king, the_t_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88" y="397348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6F1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The Coronation Of Jesus</a:t>
            </a:r>
          </a:p>
        </p:txBody>
      </p:sp>
    </p:spTree>
    <p:extLst>
      <p:ext uri="{BB962C8B-B14F-4D97-AF65-F5344CB8AC3E}">
        <p14:creationId xmlns:p14="http://schemas.microsoft.com/office/powerpoint/2010/main" val="2017560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23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Trajan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18</cp:revision>
  <dcterms:created xsi:type="dcterms:W3CDTF">2017-04-16T11:59:26Z</dcterms:created>
  <dcterms:modified xsi:type="dcterms:W3CDTF">2017-04-16T12:22:45Z</dcterms:modified>
</cp:coreProperties>
</file>