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Samuel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Request For A King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CA894-7286-469A-99D4-F23C27E56EA7}"/>
              </a:ext>
            </a:extLst>
          </p:cNvPr>
          <p:cNvSpPr txBox="1"/>
          <p:nvPr/>
        </p:nvSpPr>
        <p:spPr>
          <a:xfrm>
            <a:off x="995103" y="2088906"/>
            <a:ext cx="7153795" cy="3524042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Prophecy of Israelite Kings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Genesis 17:6; 49:9-11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Numbers 24:7, 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Deuteronomy 17:14-20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So why was the request for a king so wrong?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They wanted to be like the other nations.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They didn’t trust in God to fight their battles.</a:t>
            </a:r>
          </a:p>
        </p:txBody>
      </p:sp>
    </p:spTree>
    <p:extLst>
      <p:ext uri="{BB962C8B-B14F-4D97-AF65-F5344CB8AC3E}">
        <p14:creationId xmlns:p14="http://schemas.microsoft.com/office/powerpoint/2010/main" val="720221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Samuel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Request For A King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CA894-7286-469A-99D4-F23C27E56EA7}"/>
              </a:ext>
            </a:extLst>
          </p:cNvPr>
          <p:cNvSpPr txBox="1"/>
          <p:nvPr/>
        </p:nvSpPr>
        <p:spPr>
          <a:xfrm>
            <a:off x="497551" y="1865768"/>
            <a:ext cx="8148898" cy="4093428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Saul is a judgment on Israel for rejecting Yahweh.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 king will be a “taker” (8:11-18).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can’t find his father’s donkeys (9:4-5).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His servant is more resourceful than he is (9:6-8).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is from the tribe of Benjamin (9:20-21).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hides in the baggage like a coward (10:22).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fails to enact justice (11:12; cf. 10:27).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does not trust Yahweh when Samuel delays (13:1-14)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His concern is for his own name (14:24; 15:12; 18:8; 22:6-19).</a:t>
            </a:r>
          </a:p>
        </p:txBody>
      </p:sp>
    </p:spTree>
    <p:extLst>
      <p:ext uri="{BB962C8B-B14F-4D97-AF65-F5344CB8AC3E}">
        <p14:creationId xmlns:p14="http://schemas.microsoft.com/office/powerpoint/2010/main" val="20993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4391</TotalTime>
  <Words>176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166</cp:revision>
  <dcterms:created xsi:type="dcterms:W3CDTF">2017-01-04T23:02:13Z</dcterms:created>
  <dcterms:modified xsi:type="dcterms:W3CDTF">2017-06-21T23:19:40Z</dcterms:modified>
</cp:coreProperties>
</file>