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2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1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6514-B139-4DE8-BC3A-201B67C08DCD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quip.org/wp-content/uploads/2017/01/BAM20170124607.jpg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21"/>
          <a:stretch/>
        </p:blipFill>
        <p:spPr bwMode="auto">
          <a:xfrm>
            <a:off x="0" y="0"/>
            <a:ext cx="9144000" cy="491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EDE86A-186B-4E99-AF1C-7E46D5C5D8A0}"/>
              </a:ext>
            </a:extLst>
          </p:cNvPr>
          <p:cNvSpPr txBox="1"/>
          <p:nvPr/>
        </p:nvSpPr>
        <p:spPr>
          <a:xfrm>
            <a:off x="483948" y="5268528"/>
            <a:ext cx="8176103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latin typeface="Advantage" panose="020B0600000000020000" pitchFamily="34" charset="0"/>
                <a:ea typeface="+mj-ea"/>
                <a:cs typeface="+mj-cs"/>
              </a:rPr>
              <a:t>The Sin of Denying Christ</a:t>
            </a:r>
          </a:p>
        </p:txBody>
      </p:sp>
    </p:spTree>
    <p:extLst>
      <p:ext uri="{BB962C8B-B14F-4D97-AF65-F5344CB8AC3E}">
        <p14:creationId xmlns:p14="http://schemas.microsoft.com/office/powerpoint/2010/main" val="2593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quip.org/wp-content/uploads/2017/01/BAM20170124607.jpg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3" r="10692" b="1952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F64A1A-0159-4A1E-8167-36D4643FC2E5}"/>
              </a:ext>
            </a:extLst>
          </p:cNvPr>
          <p:cNvSpPr txBox="1"/>
          <p:nvPr/>
        </p:nvSpPr>
        <p:spPr>
          <a:xfrm>
            <a:off x="6112627" y="5621560"/>
            <a:ext cx="2841142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  <a:ea typeface="+mj-ea"/>
                <a:cs typeface="+mj-cs"/>
              </a:rPr>
              <a:t>The Sin of Denying Christ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D9F418-55CE-4EB5-9B18-C1CA020E1203}"/>
              </a:ext>
            </a:extLst>
          </p:cNvPr>
          <p:cNvSpPr/>
          <p:nvPr/>
        </p:nvSpPr>
        <p:spPr>
          <a:xfrm>
            <a:off x="121920" y="94211"/>
            <a:ext cx="4444538" cy="411202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92240-170D-4276-AD54-2399D662DC7B}"/>
              </a:ext>
            </a:extLst>
          </p:cNvPr>
          <p:cNvSpPr txBox="1"/>
          <p:nvPr/>
        </p:nvSpPr>
        <p:spPr>
          <a:xfrm>
            <a:off x="539635" y="94211"/>
            <a:ext cx="3627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</a:rPr>
              <a:t>We Deny Christ When We: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5F653-5026-4E6F-BD08-1E698ACD687C}"/>
              </a:ext>
            </a:extLst>
          </p:cNvPr>
          <p:cNvSpPr txBox="1"/>
          <p:nvPr/>
        </p:nvSpPr>
        <p:spPr>
          <a:xfrm>
            <a:off x="121920" y="1611016"/>
            <a:ext cx="44625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gyptus" panose="05070102010707070707" pitchFamily="18" charset="0"/>
                <a:ea typeface="Aegyptus" panose="05070102010707070707" pitchFamily="18" charset="0"/>
              </a:rPr>
              <a:t>Don’t speak up for Christ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gyptus" panose="05070102010707070707" pitchFamily="18" charset="0"/>
                <a:ea typeface="Aegyptus" panose="05070102010707070707" pitchFamily="18" charset="0"/>
              </a:rPr>
              <a:t>Speak like the world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gyptus" panose="05070102010707070707" pitchFamily="18" charset="0"/>
                <a:ea typeface="Aegyptus" panose="05070102010707070707" pitchFamily="18" charset="0"/>
              </a:rPr>
              <a:t>Don’t speak to others about Christ </a:t>
            </a:r>
          </a:p>
        </p:txBody>
      </p:sp>
    </p:spTree>
    <p:extLst>
      <p:ext uri="{BB962C8B-B14F-4D97-AF65-F5344CB8AC3E}">
        <p14:creationId xmlns:p14="http://schemas.microsoft.com/office/powerpoint/2010/main" val="28873414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1478</TotalTime>
  <Words>31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Advantage</vt:lpstr>
      <vt:lpstr>Aegyptus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20</cp:revision>
  <dcterms:created xsi:type="dcterms:W3CDTF">2017-07-22T12:52:03Z</dcterms:created>
  <dcterms:modified xsi:type="dcterms:W3CDTF">2017-07-23T13:30:47Z</dcterms:modified>
</cp:coreProperties>
</file>