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>
        <p:scale>
          <a:sx n="67" d="100"/>
          <a:sy n="67" d="100"/>
        </p:scale>
        <p:origin x="6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6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9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6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3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8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6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6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0DC0-DD75-4C57-89AC-C7B64CB841A4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906D-BD97-405A-8D5E-3B2B320CC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ciencenewsforstudents.org/sites/default/files/2016/11/main/articles/860_main_lying_1.png">
            <a:extLst>
              <a:ext uri="{FF2B5EF4-FFF2-40B4-BE49-F238E27FC236}">
                <a16:creationId xmlns:a16="http://schemas.microsoft.com/office/drawing/2014/main" id="{54BDD2EF-60AC-4A68-B8ED-2E6633B22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20" r="9630"/>
          <a:stretch/>
        </p:blipFill>
        <p:spPr bwMode="auto">
          <a:xfrm>
            <a:off x="0" y="0"/>
            <a:ext cx="9144000" cy="443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0A36A3-39F8-4ACA-89D3-585CDB21AE82}"/>
              </a:ext>
            </a:extLst>
          </p:cNvPr>
          <p:cNvSpPr txBox="1"/>
          <p:nvPr/>
        </p:nvSpPr>
        <p:spPr>
          <a:xfrm>
            <a:off x="483948" y="5074564"/>
            <a:ext cx="8176103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dvantage" panose="020B0600000000020000" pitchFamily="34" charset="0"/>
                <a:ea typeface="+mj-ea"/>
                <a:cs typeface="+mj-cs"/>
              </a:rPr>
              <a:t>The Sin of Lying</a:t>
            </a:r>
          </a:p>
        </p:txBody>
      </p:sp>
    </p:spTree>
    <p:extLst>
      <p:ext uri="{BB962C8B-B14F-4D97-AF65-F5344CB8AC3E}">
        <p14:creationId xmlns:p14="http://schemas.microsoft.com/office/powerpoint/2010/main" val="127460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ciencenewsforstudents.org/sites/default/files/2016/11/main/articles/860_main_lying_1.png">
            <a:extLst>
              <a:ext uri="{FF2B5EF4-FFF2-40B4-BE49-F238E27FC236}">
                <a16:creationId xmlns:a16="http://schemas.microsoft.com/office/drawing/2014/main" id="{53869536-2C72-46A3-8286-065154362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648EF3-7283-4B5B-8C2C-D25351870F77}"/>
              </a:ext>
            </a:extLst>
          </p:cNvPr>
          <p:cNvSpPr/>
          <p:nvPr/>
        </p:nvSpPr>
        <p:spPr>
          <a:xfrm>
            <a:off x="0" y="1012767"/>
            <a:ext cx="7403869" cy="241623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2DA0A-128C-438F-B087-0BFBB343DD47}"/>
              </a:ext>
            </a:extLst>
          </p:cNvPr>
          <p:cNvSpPr txBox="1"/>
          <p:nvPr/>
        </p:nvSpPr>
        <p:spPr>
          <a:xfrm>
            <a:off x="211453" y="1537582"/>
            <a:ext cx="6672349" cy="1200329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egyptus" panose="05070102010707070707" pitchFamily="18" charset="0"/>
                <a:ea typeface="Aegyptus" panose="05070102010707070707" pitchFamily="18" charset="0"/>
              </a:rPr>
              <a:t>Lying is Selfish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3DFCF-B83D-41B0-B716-3DD7099D706A}"/>
              </a:ext>
            </a:extLst>
          </p:cNvPr>
          <p:cNvSpPr txBox="1"/>
          <p:nvPr/>
        </p:nvSpPr>
        <p:spPr>
          <a:xfrm>
            <a:off x="6579949" y="5527257"/>
            <a:ext cx="256405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dvantage" panose="020B0600000000020000" pitchFamily="34" charset="0"/>
                <a:ea typeface="+mj-ea"/>
                <a:cs typeface="+mj-cs"/>
              </a:rPr>
              <a:t>The Sin of Lying</a:t>
            </a:r>
          </a:p>
        </p:txBody>
      </p:sp>
    </p:spTree>
    <p:extLst>
      <p:ext uri="{BB962C8B-B14F-4D97-AF65-F5344CB8AC3E}">
        <p14:creationId xmlns:p14="http://schemas.microsoft.com/office/powerpoint/2010/main" val="2207824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ciencenewsforstudents.org/sites/default/files/2016/11/main/articles/860_main_lying_1.png">
            <a:extLst>
              <a:ext uri="{FF2B5EF4-FFF2-40B4-BE49-F238E27FC236}">
                <a16:creationId xmlns:a16="http://schemas.microsoft.com/office/drawing/2014/main" id="{53869536-2C72-46A3-8286-065154362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648EF3-7283-4B5B-8C2C-D25351870F77}"/>
              </a:ext>
            </a:extLst>
          </p:cNvPr>
          <p:cNvSpPr/>
          <p:nvPr/>
        </p:nvSpPr>
        <p:spPr>
          <a:xfrm>
            <a:off x="0" y="1012767"/>
            <a:ext cx="7403869" cy="241623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3DFCF-B83D-41B0-B716-3DD7099D706A}"/>
              </a:ext>
            </a:extLst>
          </p:cNvPr>
          <p:cNvSpPr txBox="1"/>
          <p:nvPr/>
        </p:nvSpPr>
        <p:spPr>
          <a:xfrm>
            <a:off x="6579949" y="5527257"/>
            <a:ext cx="256405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dvantage" panose="020B0600000000020000" pitchFamily="34" charset="0"/>
                <a:ea typeface="+mj-ea"/>
                <a:cs typeface="+mj-cs"/>
              </a:rPr>
              <a:t>The Sin of Lying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DCFD7-FEA1-4876-9E6B-1EA1D4636E5A}"/>
              </a:ext>
            </a:extLst>
          </p:cNvPr>
          <p:cNvSpPr txBox="1"/>
          <p:nvPr/>
        </p:nvSpPr>
        <p:spPr>
          <a:xfrm>
            <a:off x="-1" y="1212915"/>
            <a:ext cx="740386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egyptus" panose="05070102010707070707" pitchFamily="18" charset="0"/>
                <a:ea typeface="Aegyptus" panose="05070102010707070707" pitchFamily="18" charset="0"/>
              </a:rPr>
              <a:t>Lying Destroys Your Trustworthiness</a:t>
            </a:r>
          </a:p>
        </p:txBody>
      </p:sp>
    </p:spTree>
    <p:extLst>
      <p:ext uri="{BB962C8B-B14F-4D97-AF65-F5344CB8AC3E}">
        <p14:creationId xmlns:p14="http://schemas.microsoft.com/office/powerpoint/2010/main" val="370376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ciencenewsforstudents.org/sites/default/files/2016/11/main/articles/860_main_lying_1.png">
            <a:extLst>
              <a:ext uri="{FF2B5EF4-FFF2-40B4-BE49-F238E27FC236}">
                <a16:creationId xmlns:a16="http://schemas.microsoft.com/office/drawing/2014/main" id="{53869536-2C72-46A3-8286-065154362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648EF3-7283-4B5B-8C2C-D25351870F77}"/>
              </a:ext>
            </a:extLst>
          </p:cNvPr>
          <p:cNvSpPr/>
          <p:nvPr/>
        </p:nvSpPr>
        <p:spPr>
          <a:xfrm>
            <a:off x="0" y="1012767"/>
            <a:ext cx="7403869" cy="241623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3DFCF-B83D-41B0-B716-3DD7099D706A}"/>
              </a:ext>
            </a:extLst>
          </p:cNvPr>
          <p:cNvSpPr txBox="1"/>
          <p:nvPr/>
        </p:nvSpPr>
        <p:spPr>
          <a:xfrm>
            <a:off x="6579949" y="5527257"/>
            <a:ext cx="256405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dvantage" panose="020B0600000000020000" pitchFamily="34" charset="0"/>
                <a:ea typeface="+mj-ea"/>
                <a:cs typeface="+mj-cs"/>
              </a:rPr>
              <a:t>The Sin of Lying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DCFD7-FEA1-4876-9E6B-1EA1D4636E5A}"/>
              </a:ext>
            </a:extLst>
          </p:cNvPr>
          <p:cNvSpPr txBox="1"/>
          <p:nvPr/>
        </p:nvSpPr>
        <p:spPr>
          <a:xfrm>
            <a:off x="74296" y="1212915"/>
            <a:ext cx="725805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egyptus" panose="05070102010707070707" pitchFamily="18" charset="0"/>
                <a:ea typeface="Aegyptus" panose="05070102010707070707" pitchFamily="18" charset="0"/>
              </a:rPr>
              <a:t>Lying is Inconsistent With God’s Character</a:t>
            </a:r>
          </a:p>
        </p:txBody>
      </p:sp>
    </p:spTree>
    <p:extLst>
      <p:ext uri="{BB962C8B-B14F-4D97-AF65-F5344CB8AC3E}">
        <p14:creationId xmlns:p14="http://schemas.microsoft.com/office/powerpoint/2010/main" val="200305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ciencenewsforstudents.org/sites/default/files/2016/11/main/articles/860_main_lying_1.png">
            <a:extLst>
              <a:ext uri="{FF2B5EF4-FFF2-40B4-BE49-F238E27FC236}">
                <a16:creationId xmlns:a16="http://schemas.microsoft.com/office/drawing/2014/main" id="{53869536-2C72-46A3-8286-065154362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648EF3-7283-4B5B-8C2C-D25351870F77}"/>
              </a:ext>
            </a:extLst>
          </p:cNvPr>
          <p:cNvSpPr/>
          <p:nvPr/>
        </p:nvSpPr>
        <p:spPr>
          <a:xfrm>
            <a:off x="0" y="1012767"/>
            <a:ext cx="7403869" cy="241623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3DFCF-B83D-41B0-B716-3DD7099D706A}"/>
              </a:ext>
            </a:extLst>
          </p:cNvPr>
          <p:cNvSpPr txBox="1"/>
          <p:nvPr/>
        </p:nvSpPr>
        <p:spPr>
          <a:xfrm>
            <a:off x="6579949" y="5527257"/>
            <a:ext cx="2564051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dvantage" panose="020B0600000000020000" pitchFamily="34" charset="0"/>
                <a:ea typeface="+mj-ea"/>
                <a:cs typeface="+mj-cs"/>
              </a:rPr>
              <a:t>The Sin of Lying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DCFD7-FEA1-4876-9E6B-1EA1D4636E5A}"/>
              </a:ext>
            </a:extLst>
          </p:cNvPr>
          <p:cNvSpPr txBox="1"/>
          <p:nvPr/>
        </p:nvSpPr>
        <p:spPr>
          <a:xfrm>
            <a:off x="74296" y="1212915"/>
            <a:ext cx="725805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200" dirty="0">
                <a:solidFill>
                  <a:schemeClr val="accent1">
                    <a:lumMod val="50000"/>
                  </a:schemeClr>
                </a:solidFill>
                <a:latin typeface="Aegyptus" panose="05070102010707070707" pitchFamily="18" charset="0"/>
                <a:ea typeface="Aegyptus" panose="05070102010707070707" pitchFamily="18" charset="0"/>
              </a:rPr>
              <a:t>Are There Ever Exceptions?</a:t>
            </a:r>
          </a:p>
        </p:txBody>
      </p:sp>
    </p:spTree>
    <p:extLst>
      <p:ext uri="{BB962C8B-B14F-4D97-AF65-F5344CB8AC3E}">
        <p14:creationId xmlns:p14="http://schemas.microsoft.com/office/powerpoint/2010/main" val="208167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38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Advantage</vt:lpstr>
      <vt:lpstr>Aegyptus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50</cp:revision>
  <dcterms:created xsi:type="dcterms:W3CDTF">2017-06-25T07:06:39Z</dcterms:created>
  <dcterms:modified xsi:type="dcterms:W3CDTF">2017-07-16T13:40:05Z</dcterms:modified>
</cp:coreProperties>
</file>