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2423"/>
    <a:srgbClr val="472113"/>
    <a:srgbClr val="993300"/>
    <a:srgbClr val="D2B898"/>
    <a:srgbClr val="FFFFCC"/>
    <a:srgbClr val="F6DA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9" autoAdjust="0"/>
    <p:restoredTop sz="94660"/>
  </p:normalViewPr>
  <p:slideViewPr>
    <p:cSldViewPr snapToGrid="0">
      <p:cViewPr>
        <p:scale>
          <a:sx n="69" d="100"/>
          <a:sy n="69" d="100"/>
        </p:scale>
        <p:origin x="63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87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8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2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82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12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9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14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46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28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8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4C76EAC-9E3A-4731-97DC-1C8FD8E6183C}" type="datetimeFigureOut">
              <a:rPr lang="en-US" smtClean="0"/>
              <a:t>7/23/2017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E0A7447-338C-4CAD-8819-99C484503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97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16AE57B-6F88-4002-8DC4-BA4876E7458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299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227214" y="239684"/>
            <a:ext cx="3219797" cy="4232563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D7F4F-6882-496E-9237-C6388AC49551}"/>
              </a:ext>
            </a:extLst>
          </p:cNvPr>
          <p:cNvSpPr txBox="1"/>
          <p:nvPr/>
        </p:nvSpPr>
        <p:spPr>
          <a:xfrm>
            <a:off x="584661" y="770916"/>
            <a:ext cx="25049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2616A39-6693-43F8-AF45-3540439E5DBB}"/>
              </a:ext>
            </a:extLst>
          </p:cNvPr>
          <p:cNvCxnSpPr>
            <a:cxnSpLocks/>
          </p:cNvCxnSpPr>
          <p:nvPr/>
        </p:nvCxnSpPr>
        <p:spPr>
          <a:xfrm>
            <a:off x="807720" y="4006734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B46DDA8-4B59-49EB-ACFD-55A6D0ACF156}"/>
              </a:ext>
            </a:extLst>
          </p:cNvPr>
          <p:cNvCxnSpPr>
            <a:cxnSpLocks/>
          </p:cNvCxnSpPr>
          <p:nvPr/>
        </p:nvCxnSpPr>
        <p:spPr>
          <a:xfrm>
            <a:off x="807720" y="709957"/>
            <a:ext cx="2058785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145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370B3B9-A364-49BB-BAB7-2FB108F517F6}"/>
              </a:ext>
            </a:extLst>
          </p:cNvPr>
          <p:cNvSpPr>
            <a:spLocks noChangeAspect="1"/>
          </p:cNvSpPr>
          <p:nvPr/>
        </p:nvSpPr>
        <p:spPr bwMode="auto">
          <a:xfrm>
            <a:off x="260466" y="620684"/>
            <a:ext cx="8623069" cy="3258589"/>
          </a:xfrm>
          <a:prstGeom prst="rect">
            <a:avLst/>
          </a:prstGeom>
          <a:solidFill>
            <a:srgbClr val="000000">
              <a:alpha val="65000"/>
            </a:srgbClr>
          </a:solidFill>
          <a:ln>
            <a:noFill/>
          </a:ln>
          <a:extLst/>
        </p:spPr>
        <p:txBody>
          <a:bodyPr lIns="0" tIns="0" rIns="0" bIns="0"/>
          <a:lstStyle>
            <a:lvl1pPr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1pPr>
            <a:lvl2pPr marL="742950" indent="-28575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2pPr>
            <a:lvl3pPr marL="11430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3pPr>
            <a:lvl4pPr marL="16002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4pPr>
            <a:lvl5pPr marL="2057400" indent="-228600" algn="ctr"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cs typeface="PingFang SC Regular" charset="0"/>
                <a:sym typeface="Gill Sans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4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charset="0"/>
              <a:sym typeface="Gill Sans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50D6BD-62EC-4F70-BAA4-9190C4767D95}"/>
              </a:ext>
            </a:extLst>
          </p:cNvPr>
          <p:cNvSpPr/>
          <p:nvPr/>
        </p:nvSpPr>
        <p:spPr>
          <a:xfrm>
            <a:off x="177338" y="5551645"/>
            <a:ext cx="3574473" cy="1170581"/>
          </a:xfrm>
          <a:prstGeom prst="rect">
            <a:avLst/>
          </a:prstGeom>
          <a:solidFill>
            <a:schemeClr val="tx1">
              <a:alpha val="71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Mission Gothic Regular" panose="02000000000000000000" pitchFamily="50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60EAB9-4D5F-4DD7-BE10-E89BFAE7CD87}"/>
              </a:ext>
            </a:extLst>
          </p:cNvPr>
          <p:cNvSpPr txBox="1"/>
          <p:nvPr/>
        </p:nvSpPr>
        <p:spPr>
          <a:xfrm>
            <a:off x="487680" y="620684"/>
            <a:ext cx="787638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Black" panose="02000000000000000000" pitchFamily="50" charset="0"/>
              </a:rPr>
              <a:t>The Sermon on the Mount</a:t>
            </a:r>
          </a:p>
          <a:p>
            <a:pPr algn="ctr"/>
            <a:endParaRPr lang="en-US" sz="24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Mission Gothic Black" panose="02000000000000000000" pitchFamily="50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The gospel of the kingdom (Matt. 4:23)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Beatitudes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Nothing to do with attitude (in etymology)</a:t>
            </a:r>
          </a:p>
          <a:p>
            <a:pPr marL="914400" lvl="1" indent="-457200">
              <a:buFont typeface="Courier New" panose="02070309020205020404" pitchFamily="49" charset="0"/>
              <a:buChar char="-"/>
            </a:pPr>
            <a:r>
              <a:rPr lang="en-US" sz="2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Mission Gothic Light" panose="02000603020000020003" pitchFamily="50" charset="0"/>
              </a:rPr>
              <a:t>Supreme blessedness or happiness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37A6FB-44A1-4665-894B-F999CE23823B}"/>
              </a:ext>
            </a:extLst>
          </p:cNvPr>
          <p:cNvSpPr txBox="1"/>
          <p:nvPr/>
        </p:nvSpPr>
        <p:spPr>
          <a:xfrm>
            <a:off x="251154" y="5659882"/>
            <a:ext cx="34268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cap="small" dirty="0">
                <a:solidFill>
                  <a:schemeClr val="bg1"/>
                </a:solidFill>
                <a:latin typeface="Mission Gothic Regular" panose="02000000000000000000" pitchFamily="50" charset="0"/>
              </a:rPr>
              <a:t>The Discourses of Jesus in Matthew’s Gospel</a:t>
            </a:r>
          </a:p>
        </p:txBody>
      </p:sp>
    </p:spTree>
    <p:extLst>
      <p:ext uri="{BB962C8B-B14F-4D97-AF65-F5344CB8AC3E}">
        <p14:creationId xmlns:p14="http://schemas.microsoft.com/office/powerpoint/2010/main" val="181722073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2243</TotalTime>
  <Words>43</Words>
  <Application>Microsoft Office PowerPoint</Application>
  <PresentationFormat>On-screen Show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Courier New</vt:lpstr>
      <vt:lpstr>Gill Sans</vt:lpstr>
      <vt:lpstr>Mission Gothic Black</vt:lpstr>
      <vt:lpstr>Mission Gothic Light</vt:lpstr>
      <vt:lpstr>Mission Gothic Regular</vt:lpstr>
      <vt:lpstr>PingFang SC Regular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Marshall Reid</dc:creator>
  <cp:lastModifiedBy>Marshall Reid</cp:lastModifiedBy>
  <cp:revision>72</cp:revision>
  <dcterms:created xsi:type="dcterms:W3CDTF">2017-07-01T21:32:33Z</dcterms:created>
  <dcterms:modified xsi:type="dcterms:W3CDTF">2017-07-23T13:56:26Z</dcterms:modified>
</cp:coreProperties>
</file>