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93717" y="443345"/>
            <a:ext cx="8623069" cy="4738255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48888" y="443346"/>
            <a:ext cx="8229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Black" panose="02000000000000000000" pitchFamily="50" charset="0"/>
                <a:ea typeface="+mn-ea"/>
                <a:cs typeface="+mn-cs"/>
              </a:rPr>
              <a:t>The Sermon on the Mount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Black" panose="02000000000000000000" pitchFamily="50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Practicing righteousness (6:1-18)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Giving to the needy (6:2-4)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Prayer (6:5-15)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Fasting (6:16-18)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What’s the motivation?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Reward from men?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ission Gothic Light" panose="02000603020000020003" pitchFamily="50" charset="0"/>
                <a:ea typeface="+mn-ea"/>
                <a:cs typeface="+mn-cs"/>
              </a:rPr>
              <a:t>Reward from God?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Mission Gothic Light" panose="02000603020000020003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ssion Gothic Regular" panose="02000000000000000000" pitchFamily="50" charset="0"/>
                <a:ea typeface="+mn-ea"/>
                <a:cs typeface="+mn-cs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379106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2962</TotalTime>
  <Words>51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79</cp:revision>
  <dcterms:created xsi:type="dcterms:W3CDTF">2017-07-01T21:32:33Z</dcterms:created>
  <dcterms:modified xsi:type="dcterms:W3CDTF">2017-09-06T19:49:49Z</dcterms:modified>
</cp:coreProperties>
</file>