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E52"/>
    <a:srgbClr val="E4C792"/>
    <a:srgbClr val="DAB788"/>
    <a:srgbClr val="C7AF77"/>
    <a:srgbClr val="EBA50F"/>
    <a:srgbClr val="BBA261"/>
    <a:srgbClr val="D9C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4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6B63AA83-F369-4B68-8F0C-34A9B60F64D6}"/>
    <pc:docChg chg="addSld delSld modSld">
      <pc:chgData name="Marshall Reid" userId="d17931b4e14e5cc9" providerId="LiveId" clId="{6B63AA83-F369-4B68-8F0C-34A9B60F64D6}" dt="2017-11-02T22:56:36.071" v="14"/>
      <pc:docMkLst>
        <pc:docMk/>
      </pc:docMkLst>
      <pc:sldChg chg="del">
        <pc:chgData name="Marshall Reid" userId="d17931b4e14e5cc9" providerId="LiveId" clId="{6B63AA83-F369-4B68-8F0C-34A9B60F64D6}" dt="2017-11-02T22:55:40.874" v="0" actId="2696"/>
        <pc:sldMkLst>
          <pc:docMk/>
          <pc:sldMk cId="645724223" sldId="257"/>
        </pc:sldMkLst>
      </pc:sldChg>
      <pc:sldChg chg="add del modTransition modAnim">
        <pc:chgData name="Marshall Reid" userId="d17931b4e14e5cc9" providerId="LiveId" clId="{6B63AA83-F369-4B68-8F0C-34A9B60F64D6}" dt="2017-11-02T22:56:36.071" v="14"/>
        <pc:sldMkLst>
          <pc:docMk/>
          <pc:sldMk cId="3875489344" sldId="257"/>
        </pc:sldMkLst>
      </pc:sldChg>
      <pc:sldChg chg="del">
        <pc:chgData name="Marshall Reid" userId="d17931b4e14e5cc9" providerId="LiveId" clId="{6B63AA83-F369-4B68-8F0C-34A9B60F64D6}" dt="2017-11-02T22:55:40.889" v="1" actId="2696"/>
        <pc:sldMkLst>
          <pc:docMk/>
          <pc:sldMk cId="3485838421" sldId="258"/>
        </pc:sldMkLst>
      </pc:sldChg>
      <pc:sldChg chg="del">
        <pc:chgData name="Marshall Reid" userId="d17931b4e14e5cc9" providerId="LiveId" clId="{6B63AA83-F369-4B68-8F0C-34A9B60F64D6}" dt="2017-11-02T22:55:40.899" v="2" actId="2696"/>
        <pc:sldMkLst>
          <pc:docMk/>
          <pc:sldMk cId="1143614558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8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5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6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93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90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75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47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9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42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1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7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54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7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DC1E-04DF-4B42-A589-3BAC44DCEABC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0F6D-69C6-4234-802F-F58E835842C6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791E-7036-48D1-B27D-19E207A5F90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1484" y="1928553"/>
            <a:ext cx="272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all" dirty="0">
                <a:latin typeface="Trajan Pro" panose="02020502050506020301" pitchFamily="18" charset="0"/>
              </a:rPr>
              <a:t>God’s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6489" y="2568633"/>
            <a:ext cx="56180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cap="all" dirty="0">
                <a:latin typeface="Trajan Pro" panose="02020502050506020301" pitchFamily="18" charset="0"/>
              </a:rPr>
              <a:t>glory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847" y="4207750"/>
            <a:ext cx="113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rajan Pro" panose="02020502050506020301" pitchFamily="18" charset="0"/>
              </a:rPr>
              <a:t>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597" y="4730970"/>
            <a:ext cx="805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ajan Pro" panose="02020502050506020301" pitchFamily="18" charset="0"/>
              </a:rPr>
              <a:t>salvation through judgment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8524" y="5415980"/>
            <a:ext cx="43669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aramondBoldItalic" panose="00000400000000000000" pitchFamily="2" charset="0"/>
              </a:rPr>
              <a:t>A Biblical Theology</a:t>
            </a:r>
          </a:p>
        </p:txBody>
      </p:sp>
    </p:spTree>
    <p:extLst>
      <p:ext uri="{BB962C8B-B14F-4D97-AF65-F5344CB8AC3E}">
        <p14:creationId xmlns:p14="http://schemas.microsoft.com/office/powerpoint/2010/main" val="34940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Joel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The Day Of The Lord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D3F356-61B6-4FDB-B7EE-BFE67297D5E1}"/>
              </a:ext>
            </a:extLst>
          </p:cNvPr>
          <p:cNvSpPr txBox="1"/>
          <p:nvPr/>
        </p:nvSpPr>
        <p:spPr>
          <a:xfrm>
            <a:off x="1079838" y="2186762"/>
            <a:ext cx="6984325" cy="3123932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Bold" panose="00000400000000000000" pitchFamily="2" charset="0"/>
                <a:ea typeface="+mn-ea"/>
                <a:cs typeface="+mn-cs"/>
              </a:rPr>
              <a:t>Chiastic Structure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     Judgment: The Locust Plague (1:2–20)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     Judgment: The Northern Army (2:1–11)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     Call to Repentance (2:12–19)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B’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    Salvation: Northern Army Destroyed (2:20)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A’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    Salvation: The Locust-Ravaged Land Restored and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  <a:ea typeface="+mn-ea"/>
                <a:cs typeface="+mn-cs"/>
              </a:rPr>
              <a:t>	  nations judged (2:21 – 3:21)</a:t>
            </a:r>
          </a:p>
        </p:txBody>
      </p:sp>
    </p:spTree>
    <p:extLst>
      <p:ext uri="{BB962C8B-B14F-4D97-AF65-F5344CB8AC3E}">
        <p14:creationId xmlns:p14="http://schemas.microsoft.com/office/powerpoint/2010/main" val="38754893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9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4971</TotalTime>
  <Words>32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GaramondBold</vt:lpstr>
      <vt:lpstr>GaramondBoldItalic</vt:lpstr>
      <vt:lpstr>GaramondItalic</vt:lpstr>
      <vt:lpstr>Trajan Pro</vt:lpstr>
      <vt:lpstr>Office Theme</vt:lpstr>
      <vt:lpstr>Custom Design</vt:lpstr>
      <vt:lpstr>1_Custom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189</cp:revision>
  <dcterms:created xsi:type="dcterms:W3CDTF">2017-01-04T23:02:13Z</dcterms:created>
  <dcterms:modified xsi:type="dcterms:W3CDTF">2017-11-02T22:56:36Z</dcterms:modified>
</cp:coreProperties>
</file>