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0927A8EE-2B51-4A7D-ABE9-CDF49D2C6715}"/>
    <pc:docChg chg="modSld">
      <pc:chgData name="Marshall Reid" userId="d17931b4e14e5cc9" providerId="LiveId" clId="{0927A8EE-2B51-4A7D-ABE9-CDF49D2C6715}" dt="2017-09-17T12:58:07.950" v="90" actId="14100"/>
      <pc:docMkLst>
        <pc:docMk/>
      </pc:docMkLst>
      <pc:sldChg chg="modSp">
        <pc:chgData name="Marshall Reid" userId="d17931b4e14e5cc9" providerId="LiveId" clId="{0927A8EE-2B51-4A7D-ABE9-CDF49D2C6715}" dt="2017-09-17T12:01:17.336" v="71" actId="20577"/>
        <pc:sldMkLst>
          <pc:docMk/>
          <pc:sldMk cId="3927044136" sldId="259"/>
        </pc:sldMkLst>
        <pc:spChg chg="mod">
          <ac:chgData name="Marshall Reid" userId="d17931b4e14e5cc9" providerId="LiveId" clId="{0927A8EE-2B51-4A7D-ABE9-CDF49D2C6715}" dt="2017-09-17T12:01:17.336" v="71" actId="20577"/>
          <ac:spMkLst>
            <pc:docMk/>
            <pc:sldMk cId="3927044136" sldId="259"/>
            <ac:spMk id="6" creationId="{99497ECB-C92E-4E24-BDAD-4E50E3C020ED}"/>
          </ac:spMkLst>
        </pc:spChg>
      </pc:sldChg>
      <pc:sldChg chg="modSp">
        <pc:chgData name="Marshall Reid" userId="d17931b4e14e5cc9" providerId="LiveId" clId="{0927A8EE-2B51-4A7D-ABE9-CDF49D2C6715}" dt="2017-09-17T12:58:07.950" v="90" actId="14100"/>
        <pc:sldMkLst>
          <pc:docMk/>
          <pc:sldMk cId="3669356035" sldId="260"/>
        </pc:sldMkLst>
        <pc:spChg chg="mod">
          <ac:chgData name="Marshall Reid" userId="d17931b4e14e5cc9" providerId="LiveId" clId="{0927A8EE-2B51-4A7D-ABE9-CDF49D2C6715}" dt="2017-09-17T12:58:07.950" v="90" actId="14100"/>
          <ac:spMkLst>
            <pc:docMk/>
            <pc:sldMk cId="3669356035" sldId="260"/>
            <ac:spMk id="7" creationId="{EDF6261A-83F5-41ED-8913-DF5368F5865F}"/>
          </ac:spMkLst>
        </pc:spChg>
        <pc:spChg chg="mod">
          <ac:chgData name="Marshall Reid" userId="d17931b4e14e5cc9" providerId="LiveId" clId="{0927A8EE-2B51-4A7D-ABE9-CDF49D2C6715}" dt="2017-09-17T11:57:16.611" v="7" actId="20577"/>
          <ac:spMkLst>
            <pc:docMk/>
            <pc:sldMk cId="3669356035" sldId="260"/>
            <ac:spMk id="9" creationId="{E7477780-C255-4DF8-A7E7-96E04E1FDD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5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4FA44-AAFF-425D-8910-724010393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41B7E-1B01-41D1-9613-38A93DFD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2CAF3-3629-41CD-9FAB-8ED64359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3F8F1-E3E5-4C6B-961E-B564C929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F0B8-097C-458D-AE4E-36941792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0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8537-AC25-4E52-97B4-5439F9C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0CC5-9A9E-4C36-9CEA-DFF47B20F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359F-A54C-40C0-89BB-A423E676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AD0A9-0148-48AB-A589-EC4D0FB9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3FE3-EB34-4129-B2A4-85635600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0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610A-CB7A-490A-B44B-01602DF6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0E198-81BE-43CB-AC40-CC444EE4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C953-BAB3-4DD0-ACA9-639FBC95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E2B34-0B5D-400E-A88C-3A306318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9C124-0695-4597-84D3-4A2E7E3D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02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FDCB-4D54-43AB-989B-642FCD7D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987D-6736-4DBE-AB89-361FD7813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60D00-2387-4C70-BA62-19F9720B2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14D9D-FCAB-463B-9D62-94B921B9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8E58D-8664-4B63-A768-4177725F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04771-9D45-4402-B167-6E81B1E7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C5EF-9B1A-48A8-83CC-FDE23F478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6B295-D742-4EC9-B375-7010706A8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075C7-718F-4830-8FC4-1930E476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DD507-8EFA-4FB6-BD74-5165DCDDB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13956-DEFA-43D5-BE65-A611CC84A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12E44-4318-4BAF-8DC0-AED16A68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72DBA-3762-41FA-BBB1-A2A7CA06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A652D-6B1D-4ABD-A03F-56EA3CE9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410AA-9225-48AD-BABC-78B9692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9E13A-3AD1-45D4-A42B-F352120C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58FCB-EB64-4558-902B-6154F424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961B8-875C-4A97-8183-10A42BB6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9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A5D9E4-6A37-41C7-86C6-EC634A06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65174-D306-4E51-A644-DA1B6634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F98FE-9314-4D86-B555-243FDA6D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3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70FF-9A7B-4979-AEB0-45DB0314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B2EC-DACD-4816-9F40-E6AB669E9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35FA7-3A6F-495A-B169-A0CBBBCFD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E9660-705D-40E0-9A0D-30418D11D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BB6C7-864B-4E87-B9DB-13D4F1A8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159F1-025B-4973-B4F5-2FBAB86E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4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B4E40-8985-46E3-9DD4-BB5AF0D6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734EB-2DB1-43AF-9D18-C9B6CD3BC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34831-1BDD-4983-A626-B6A5D6096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76B97-E404-45E9-A8F2-76C8C7B1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A01A0-8550-4129-9941-0FBF5534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F294-41CA-42E6-813B-287BA489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EA12-075E-4AE0-8943-8A8AD1C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F698B-274E-4FB6-8707-319BB0271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595E1-565A-4DBD-ABCD-19A9E995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FC9F-8AFE-4EAB-A74A-3D438ADA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F2343-C29B-42B4-AF4B-5859C098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1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A5D99-A4B6-42A1-A0D8-626080161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9ACA6-2E91-49A1-98FF-F7A70BC6E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E843-3C77-43E5-81ED-3DC6C3FC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94B27-3AE4-4E6A-8892-CEF0C3C5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44F1B-4D0B-4C4A-88FC-0A6AC746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8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E513B2-954A-4577-8D69-18ED4386B6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A70F-F69C-45DF-BC16-D5CFB050540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556C6-9ED5-4B14-8DB1-1D4F65FDC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3E12-4645-43AD-995E-195439F7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661FD-EA69-4F89-98D9-DC10D3EEA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B613-2759-4F59-BEB1-4C549FEDD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990C3-00D8-45FC-BD6C-800D913D2901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9079A-E391-49B4-97F3-5CED54818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8AF59-FCAC-4F5F-9993-9C496B434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B2BC-5B7E-4668-BE1C-B2ED10B7A10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1560A12C-7C7F-4366-954A-1144978FD4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F1E32D-BB5A-4047-9EAF-2A5F83A311F8}"/>
              </a:ext>
            </a:extLst>
          </p:cNvPr>
          <p:cNvSpPr txBox="1"/>
          <p:nvPr/>
        </p:nvSpPr>
        <p:spPr>
          <a:xfrm>
            <a:off x="3469178" y="1679170"/>
            <a:ext cx="3934691" cy="247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115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BC792-6A04-47E9-B6B7-34C1C4928CDC}"/>
              </a:ext>
            </a:extLst>
          </p:cNvPr>
          <p:cNvSpPr txBox="1"/>
          <p:nvPr/>
        </p:nvSpPr>
        <p:spPr>
          <a:xfrm>
            <a:off x="3749039" y="3834938"/>
            <a:ext cx="33749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Revelation 2-3</a:t>
            </a:r>
          </a:p>
        </p:txBody>
      </p:sp>
    </p:spTree>
    <p:extLst>
      <p:ext uri="{BB962C8B-B14F-4D97-AF65-F5344CB8AC3E}">
        <p14:creationId xmlns:p14="http://schemas.microsoft.com/office/powerpoint/2010/main" val="6170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9C0D-7DFA-4E2D-8E08-37BF4948895E}"/>
              </a:ext>
            </a:extLst>
          </p:cNvPr>
          <p:cNvSpPr txBox="1"/>
          <p:nvPr/>
        </p:nvSpPr>
        <p:spPr>
          <a:xfrm>
            <a:off x="1346663" y="4278284"/>
            <a:ext cx="1751214" cy="12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Knockout" panose="02000608020000020004" pitchFamily="2" charset="0"/>
                <a:ea typeface="+mn-ea"/>
                <a:cs typeface="+mn-cs"/>
              </a:rPr>
              <a:t>Letters From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6BFB-F68C-467A-B673-BF4001EBFF1B}"/>
              </a:ext>
            </a:extLst>
          </p:cNvPr>
          <p:cNvSpPr txBox="1"/>
          <p:nvPr/>
        </p:nvSpPr>
        <p:spPr>
          <a:xfrm>
            <a:off x="548639" y="0"/>
            <a:ext cx="64894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nockout" panose="02000608020000020004" pitchFamily="2" charset="0"/>
                <a:ea typeface="+mn-ea"/>
                <a:cs typeface="+mn-cs"/>
              </a:rPr>
              <a:t>What They Got wrong: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6261A-83F5-41ED-8913-DF5368F5865F}"/>
              </a:ext>
            </a:extLst>
          </p:cNvPr>
          <p:cNvSpPr txBox="1"/>
          <p:nvPr/>
        </p:nvSpPr>
        <p:spPr>
          <a:xfrm>
            <a:off x="1335578" y="1701752"/>
            <a:ext cx="7387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They had been influenced by the world</a:t>
            </a:r>
            <a:endParaRPr kumimoji="0" lang="en-US" sz="48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eestyle Script" panose="030804020302050B0404" pitchFamily="66" charset="0"/>
              <a:ea typeface="+mn-ea"/>
              <a:cs typeface="+mn-cs"/>
            </a:endParaRPr>
          </a:p>
          <a:p>
            <a:pPr marL="685800" marR="0" lvl="0" indent="-685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800" baseline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They were self-reliant and overconfident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eestyle Script" panose="030804020302050B0404" pitchFamily="66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69A9B-D6D5-44E8-8E41-5AB957B31565}"/>
              </a:ext>
            </a:extLst>
          </p:cNvPr>
          <p:cNvSpPr txBox="1"/>
          <p:nvPr/>
        </p:nvSpPr>
        <p:spPr>
          <a:xfrm>
            <a:off x="3669175" y="4554638"/>
            <a:ext cx="5474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nockout" panose="02000608020000020004" pitchFamily="2" charset="0"/>
                <a:ea typeface="+mn-ea"/>
                <a:cs typeface="+mn-cs"/>
              </a:rPr>
              <a:t>Repent, or else!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77780-C255-4DF8-A7E7-96E04E1FDD0A}"/>
              </a:ext>
            </a:extLst>
          </p:cNvPr>
          <p:cNvSpPr txBox="1"/>
          <p:nvPr/>
        </p:nvSpPr>
        <p:spPr>
          <a:xfrm>
            <a:off x="1030778" y="5408815"/>
            <a:ext cx="231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srgbClr val="E5080F"/>
                </a:solidFill>
                <a:latin typeface="Knockout" panose="02000608020000020004" pitchFamily="2" charset="0"/>
              </a:rPr>
              <a:t>Laodicea</a:t>
            </a:r>
            <a:endParaRPr lang="en-US" sz="6000" cap="all" dirty="0">
              <a:solidFill>
                <a:srgbClr val="E5080F"/>
              </a:solidFill>
              <a:latin typeface="Knockout" panose="02000608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56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019C0D-7DFA-4E2D-8E08-37BF4948895E}"/>
              </a:ext>
            </a:extLst>
          </p:cNvPr>
          <p:cNvSpPr txBox="1"/>
          <p:nvPr/>
        </p:nvSpPr>
        <p:spPr>
          <a:xfrm>
            <a:off x="1346663" y="4278284"/>
            <a:ext cx="1751214" cy="12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Knockout" panose="02000608020000020004" pitchFamily="2" charset="0"/>
              </a:rPr>
              <a:t>Letters From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B6BFB-F68C-467A-B673-BF4001EBFF1B}"/>
              </a:ext>
            </a:extLst>
          </p:cNvPr>
          <p:cNvSpPr txBox="1"/>
          <p:nvPr/>
        </p:nvSpPr>
        <p:spPr>
          <a:xfrm>
            <a:off x="0" y="4051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nockout" panose="02000608020000020004" pitchFamily="2" charset="0"/>
              </a:rPr>
              <a:t>He  who  has  an  ear,  let  him  hear  what  the  Spirit  says  to  the  churches.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97ECB-C92E-4E24-BDAD-4E50E3C020ED}"/>
              </a:ext>
            </a:extLst>
          </p:cNvPr>
          <p:cNvSpPr txBox="1"/>
          <p:nvPr/>
        </p:nvSpPr>
        <p:spPr>
          <a:xfrm>
            <a:off x="1030778" y="5408815"/>
            <a:ext cx="2316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srgbClr val="E5080F"/>
                </a:solidFill>
                <a:latin typeface="Knockout" panose="02000608020000020004" pitchFamily="2" charset="0"/>
              </a:rPr>
              <a:t>Laodicea</a:t>
            </a:r>
            <a:endParaRPr lang="en-US" sz="6000" cap="all" dirty="0">
              <a:solidFill>
                <a:srgbClr val="E5080F"/>
              </a:solidFill>
              <a:latin typeface="Knockout" panose="02000608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04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2209</TotalTime>
  <Words>52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Freestyle Script</vt:lpstr>
      <vt:lpstr>Knockout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61</cp:revision>
  <dcterms:created xsi:type="dcterms:W3CDTF">2017-08-13T03:37:18Z</dcterms:created>
  <dcterms:modified xsi:type="dcterms:W3CDTF">2017-09-17T12:58:17Z</dcterms:modified>
</cp:coreProperties>
</file>