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75" r:id="rId5"/>
    <p:sldId id="261" r:id="rId6"/>
    <p:sldId id="277" r:id="rId7"/>
    <p:sldId id="278" r:id="rId8"/>
    <p:sldId id="27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>
        <p:scale>
          <a:sx n="67" d="100"/>
          <a:sy n="67" d="100"/>
        </p:scale>
        <p:origin x="725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shall Reid" userId="d17931b4e14e5cc9" providerId="LiveId" clId="{1F3AE5D4-36F5-4476-9417-474CFB7D985B}"/>
    <pc:docChg chg="custSel addSld modSld">
      <pc:chgData name="Marshall Reid" userId="d17931b4e14e5cc9" providerId="LiveId" clId="{1F3AE5D4-36F5-4476-9417-474CFB7D985B}" dt="2017-11-05T22:13:00.947" v="644" actId="20577"/>
      <pc:docMkLst>
        <pc:docMk/>
      </pc:docMkLst>
      <pc:sldChg chg="modSp modAnim">
        <pc:chgData name="Marshall Reid" userId="d17931b4e14e5cc9" providerId="LiveId" clId="{1F3AE5D4-36F5-4476-9417-474CFB7D985B}" dt="2017-11-05T22:12:02.651" v="615"/>
        <pc:sldMkLst>
          <pc:docMk/>
          <pc:sldMk cId="38102355" sldId="261"/>
        </pc:sldMkLst>
        <pc:spChg chg="mod">
          <ac:chgData name="Marshall Reid" userId="d17931b4e14e5cc9" providerId="LiveId" clId="{1F3AE5D4-36F5-4476-9417-474CFB7D985B}" dt="2017-11-05T21:02:16.406" v="189" actId="20577"/>
          <ac:spMkLst>
            <pc:docMk/>
            <pc:sldMk cId="38102355" sldId="261"/>
            <ac:spMk id="6" creationId="{43717AEE-E109-4813-BAF5-DF562DFFD6D0}"/>
          </ac:spMkLst>
        </pc:spChg>
        <pc:spChg chg="mod">
          <ac:chgData name="Marshall Reid" userId="d17931b4e14e5cc9" providerId="LiveId" clId="{1F3AE5D4-36F5-4476-9417-474CFB7D985B}" dt="2017-11-05T22:12:02.651" v="615"/>
          <ac:spMkLst>
            <pc:docMk/>
            <pc:sldMk cId="38102355" sldId="261"/>
            <ac:spMk id="7" creationId="{D1891027-7D62-4A16-9516-20C1C7CF49DA}"/>
          </ac:spMkLst>
        </pc:spChg>
        <pc:spChg chg="mod">
          <ac:chgData name="Marshall Reid" userId="d17931b4e14e5cc9" providerId="LiveId" clId="{1F3AE5D4-36F5-4476-9417-474CFB7D985B}" dt="2017-11-05T18:25:09.098" v="56" actId="404"/>
          <ac:spMkLst>
            <pc:docMk/>
            <pc:sldMk cId="38102355" sldId="261"/>
            <ac:spMk id="8" creationId="{B1E98A83-222E-4CF9-88DA-D7EF854DD412}"/>
          </ac:spMkLst>
        </pc:spChg>
      </pc:sldChg>
      <pc:sldChg chg="addSp delSp modSp modAnim">
        <pc:chgData name="Marshall Reid" userId="d17931b4e14e5cc9" providerId="LiveId" clId="{1F3AE5D4-36F5-4476-9417-474CFB7D985B}" dt="2017-11-05T20:47:52.176" v="156"/>
        <pc:sldMkLst>
          <pc:docMk/>
          <pc:sldMk cId="1384607686" sldId="275"/>
        </pc:sldMkLst>
        <pc:spChg chg="add del">
          <ac:chgData name="Marshall Reid" userId="d17931b4e14e5cc9" providerId="LiveId" clId="{1F3AE5D4-36F5-4476-9417-474CFB7D985B}" dt="2017-11-05T20:43:05.202" v="113"/>
          <ac:spMkLst>
            <pc:docMk/>
            <pc:sldMk cId="1384607686" sldId="275"/>
            <ac:spMk id="2" creationId="{B29452AB-8C39-40FD-816D-A8765F341328}"/>
          </ac:spMkLst>
        </pc:spChg>
        <pc:spChg chg="mod">
          <ac:chgData name="Marshall Reid" userId="d17931b4e14e5cc9" providerId="LiveId" clId="{1F3AE5D4-36F5-4476-9417-474CFB7D985B}" dt="2017-11-05T20:47:09.583" v="151" actId="1076"/>
          <ac:spMkLst>
            <pc:docMk/>
            <pc:sldMk cId="1384607686" sldId="275"/>
            <ac:spMk id="3" creationId="{50E0DCD1-31FB-4651-A203-1F2D3DD34C0A}"/>
          </ac:spMkLst>
        </pc:spChg>
        <pc:spChg chg="add mod">
          <ac:chgData name="Marshall Reid" userId="d17931b4e14e5cc9" providerId="LiveId" clId="{1F3AE5D4-36F5-4476-9417-474CFB7D985B}" dt="2017-11-05T20:47:45.647" v="154" actId="1076"/>
          <ac:spMkLst>
            <pc:docMk/>
            <pc:sldMk cId="1384607686" sldId="275"/>
            <ac:spMk id="4" creationId="{911ABB18-7C08-4D7E-94D0-A154141C444C}"/>
          </ac:spMkLst>
        </pc:spChg>
        <pc:spChg chg="add del">
          <ac:chgData name="Marshall Reid" userId="d17931b4e14e5cc9" providerId="LiveId" clId="{1F3AE5D4-36F5-4476-9417-474CFB7D985B}" dt="2017-11-05T20:43:48.746" v="124"/>
          <ac:spMkLst>
            <pc:docMk/>
            <pc:sldMk cId="1384607686" sldId="275"/>
            <ac:spMk id="5" creationId="{D2D2796D-F787-45F6-BE66-0A72FCB7D910}"/>
          </ac:spMkLst>
        </pc:spChg>
        <pc:spChg chg="add mod">
          <ac:chgData name="Marshall Reid" userId="d17931b4e14e5cc9" providerId="LiveId" clId="{1F3AE5D4-36F5-4476-9417-474CFB7D985B}" dt="2017-11-05T20:47:45.647" v="154" actId="1076"/>
          <ac:spMkLst>
            <pc:docMk/>
            <pc:sldMk cId="1384607686" sldId="275"/>
            <ac:spMk id="6" creationId="{D0C2400E-90A1-4C7B-91FC-20F27999C417}"/>
          </ac:spMkLst>
        </pc:spChg>
        <pc:spChg chg="add del">
          <ac:chgData name="Marshall Reid" userId="d17931b4e14e5cc9" providerId="LiveId" clId="{1F3AE5D4-36F5-4476-9417-474CFB7D985B}" dt="2017-11-05T20:45:17.902" v="140"/>
          <ac:spMkLst>
            <pc:docMk/>
            <pc:sldMk cId="1384607686" sldId="275"/>
            <ac:spMk id="7" creationId="{6AE120F0-825C-44FF-8A2A-1C4632C1809A}"/>
          </ac:spMkLst>
        </pc:spChg>
        <pc:spChg chg="add mod">
          <ac:chgData name="Marshall Reid" userId="d17931b4e14e5cc9" providerId="LiveId" clId="{1F3AE5D4-36F5-4476-9417-474CFB7D985B}" dt="2017-11-05T20:47:45.647" v="154" actId="1076"/>
          <ac:spMkLst>
            <pc:docMk/>
            <pc:sldMk cId="1384607686" sldId="275"/>
            <ac:spMk id="8" creationId="{5E61F0A2-9682-44D2-876A-510751492A26}"/>
          </ac:spMkLst>
        </pc:spChg>
      </pc:sldChg>
      <pc:sldChg chg="modSp modAnim">
        <pc:chgData name="Marshall Reid" userId="d17931b4e14e5cc9" providerId="LiveId" clId="{1F3AE5D4-36F5-4476-9417-474CFB7D985B}" dt="2017-11-05T21:54:49.517" v="599" actId="20577"/>
        <pc:sldMkLst>
          <pc:docMk/>
          <pc:sldMk cId="3188824206" sldId="276"/>
        </pc:sldMkLst>
        <pc:spChg chg="mod">
          <ac:chgData name="Marshall Reid" userId="d17931b4e14e5cc9" providerId="LiveId" clId="{1F3AE5D4-36F5-4476-9417-474CFB7D985B}" dt="2017-11-05T21:54:49.517" v="599" actId="20577"/>
          <ac:spMkLst>
            <pc:docMk/>
            <pc:sldMk cId="3188824206" sldId="276"/>
            <ac:spMk id="7" creationId="{D1891027-7D62-4A16-9516-20C1C7CF49DA}"/>
          </ac:spMkLst>
        </pc:spChg>
        <pc:spChg chg="mod">
          <ac:chgData name="Marshall Reid" userId="d17931b4e14e5cc9" providerId="LiveId" clId="{1F3AE5D4-36F5-4476-9417-474CFB7D985B}" dt="2017-11-05T21:15:52.894" v="409" actId="404"/>
          <ac:spMkLst>
            <pc:docMk/>
            <pc:sldMk cId="3188824206" sldId="276"/>
            <ac:spMk id="8" creationId="{B1E98A83-222E-4CF9-88DA-D7EF854DD412}"/>
          </ac:spMkLst>
        </pc:spChg>
      </pc:sldChg>
      <pc:sldChg chg="addSp modSp add modTransition setBg">
        <pc:chgData name="Marshall Reid" userId="d17931b4e14e5cc9" providerId="LiveId" clId="{1F3AE5D4-36F5-4476-9417-474CFB7D985B}" dt="2017-11-05T22:12:16.005" v="617"/>
        <pc:sldMkLst>
          <pc:docMk/>
          <pc:sldMk cId="2136118632" sldId="277"/>
        </pc:sldMkLst>
        <pc:picChg chg="add mod modCrop">
          <ac:chgData name="Marshall Reid" userId="d17931b4e14e5cc9" providerId="LiveId" clId="{1F3AE5D4-36F5-4476-9417-474CFB7D985B}" dt="2017-11-05T22:10:38.139" v="614" actId="12789"/>
          <ac:picMkLst>
            <pc:docMk/>
            <pc:sldMk cId="2136118632" sldId="277"/>
            <ac:picMk id="1026" creationId="{F20A441C-0762-4C06-BB58-9EAD71F91900}"/>
          </ac:picMkLst>
        </pc:picChg>
      </pc:sldChg>
      <pc:sldChg chg="modSp add modTransition modAnim">
        <pc:chgData name="Marshall Reid" userId="d17931b4e14e5cc9" providerId="LiveId" clId="{1F3AE5D4-36F5-4476-9417-474CFB7D985B}" dt="2017-11-05T22:13:00.947" v="644" actId="20577"/>
        <pc:sldMkLst>
          <pc:docMk/>
          <pc:sldMk cId="904834085" sldId="278"/>
        </pc:sldMkLst>
        <pc:spChg chg="mod">
          <ac:chgData name="Marshall Reid" userId="d17931b4e14e5cc9" providerId="LiveId" clId="{1F3AE5D4-36F5-4476-9417-474CFB7D985B}" dt="2017-11-05T22:13:00.947" v="644" actId="20577"/>
          <ac:spMkLst>
            <pc:docMk/>
            <pc:sldMk cId="904834085" sldId="278"/>
            <ac:spMk id="7" creationId="{D1891027-7D62-4A16-9516-20C1C7CF49D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96CD-2472-461C-9A85-F20FC47411CE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CA9D-D40D-4B9B-8A52-428A7E951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40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96CD-2472-461C-9A85-F20FC47411CE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CA9D-D40D-4B9B-8A52-428A7E951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20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96CD-2472-461C-9A85-F20FC47411CE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CA9D-D40D-4B9B-8A52-428A7E951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62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0512-EC13-41AF-9C65-BEDD54752477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0D0AF-BF90-48F8-9B98-CACB8F3F5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9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0512-EC13-41AF-9C65-BEDD54752477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0D0AF-BF90-48F8-9B98-CACB8F3F5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810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0512-EC13-41AF-9C65-BEDD54752477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0D0AF-BF90-48F8-9B98-CACB8F3F5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47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0512-EC13-41AF-9C65-BEDD54752477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0D0AF-BF90-48F8-9B98-CACB8F3F5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99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0512-EC13-41AF-9C65-BEDD54752477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0D0AF-BF90-48F8-9B98-CACB8F3F5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13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0512-EC13-41AF-9C65-BEDD54752477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0D0AF-BF90-48F8-9B98-CACB8F3F5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090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0512-EC13-41AF-9C65-BEDD54752477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0D0AF-BF90-48F8-9B98-CACB8F3F5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870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0512-EC13-41AF-9C65-BEDD54752477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0D0AF-BF90-48F8-9B98-CACB8F3F5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714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96CD-2472-461C-9A85-F20FC47411CE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CA9D-D40D-4B9B-8A52-428A7E951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47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0512-EC13-41AF-9C65-BEDD54752477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0D0AF-BF90-48F8-9B98-CACB8F3F5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087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0512-EC13-41AF-9C65-BEDD54752477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0D0AF-BF90-48F8-9B98-CACB8F3F5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1082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0512-EC13-41AF-9C65-BEDD54752477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0D0AF-BF90-48F8-9B98-CACB8F3F5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924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A9FA-A63E-43A0-B029-F95E1F283597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D5E0-A744-4B13-8F48-627A393DB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095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A9FA-A63E-43A0-B029-F95E1F283597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D5E0-A744-4B13-8F48-627A393DB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602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A9FA-A63E-43A0-B029-F95E1F283597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D5E0-A744-4B13-8F48-627A393DB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3286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A9FA-A63E-43A0-B029-F95E1F283597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D5E0-A744-4B13-8F48-627A393DB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234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A9FA-A63E-43A0-B029-F95E1F283597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D5E0-A744-4B13-8F48-627A393DB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734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A9FA-A63E-43A0-B029-F95E1F283597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D5E0-A744-4B13-8F48-627A393DB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769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A9FA-A63E-43A0-B029-F95E1F283597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D5E0-A744-4B13-8F48-627A393DB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469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96CD-2472-461C-9A85-F20FC47411CE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CA9D-D40D-4B9B-8A52-428A7E951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553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A9FA-A63E-43A0-B029-F95E1F283597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D5E0-A744-4B13-8F48-627A393DB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5738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A9FA-A63E-43A0-B029-F95E1F283597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D5E0-A744-4B13-8F48-627A393DB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6740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A9FA-A63E-43A0-B029-F95E1F283597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D5E0-A744-4B13-8F48-627A393DB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9058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A9FA-A63E-43A0-B029-F95E1F283597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D5E0-A744-4B13-8F48-627A393DB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556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96CD-2472-461C-9A85-F20FC47411CE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CA9D-D40D-4B9B-8A52-428A7E951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491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96CD-2472-461C-9A85-F20FC47411CE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CA9D-D40D-4B9B-8A52-428A7E951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548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96CD-2472-461C-9A85-F20FC47411CE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CA9D-D40D-4B9B-8A52-428A7E951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739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96CD-2472-461C-9A85-F20FC47411CE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CA9D-D40D-4B9B-8A52-428A7E951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74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96CD-2472-461C-9A85-F20FC47411CE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CA9D-D40D-4B9B-8A52-428A7E951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916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96CD-2472-461C-9A85-F20FC47411CE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CA9D-D40D-4B9B-8A52-428A7E951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437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396CD-2472-461C-9A85-F20FC47411CE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9CA9D-D40D-4B9B-8A52-428A7E951A0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130" descr="you've got questions hes got answers_t_n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-232410" y="-2273226"/>
            <a:ext cx="3352800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mondsans Bold" panose="02000000000000000000" pitchFamily="50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7937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E0512-EC13-41AF-9C65-BEDD54752477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0D0AF-BF90-48F8-9B98-CACB8F3F5A1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135" descr="you've got questions hes got answers_c_n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23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BA9FA-A63E-43A0-B029-F95E1F283597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CD5E0-A744-4B13-8F48-627A393DBA9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82" descr="you've got questions hes got answers_c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354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920335">
            <a:off x="2363111" y="3066545"/>
            <a:ext cx="65704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 Grotesk BE BoldEx" panose="020B0505000000000000" pitchFamily="34" charset="0"/>
              </a:rPr>
              <a:t>Questions</a:t>
            </a:r>
          </a:p>
        </p:txBody>
      </p:sp>
      <p:sp>
        <p:nvSpPr>
          <p:cNvPr id="3" name="TextBox 2"/>
          <p:cNvSpPr txBox="1"/>
          <p:nvPr/>
        </p:nvSpPr>
        <p:spPr>
          <a:xfrm rot="20920335">
            <a:off x="4999703" y="3815301"/>
            <a:ext cx="1765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 Grotesk BE Ex" panose="020B0505000000000000" pitchFamily="34" charset="0"/>
              </a:rPr>
              <a:t>and</a:t>
            </a:r>
          </a:p>
        </p:txBody>
      </p:sp>
      <p:sp>
        <p:nvSpPr>
          <p:cNvPr id="4" name="TextBox 3"/>
          <p:cNvSpPr txBox="1"/>
          <p:nvPr/>
        </p:nvSpPr>
        <p:spPr>
          <a:xfrm rot="20939884">
            <a:off x="3186371" y="4255042"/>
            <a:ext cx="55640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 Grotesk BE BoldEx" panose="020B0505000000000000" pitchFamily="34" charset="0"/>
              </a:rPr>
              <a:t>answers</a:t>
            </a:r>
          </a:p>
        </p:txBody>
      </p:sp>
      <p:sp>
        <p:nvSpPr>
          <p:cNvPr id="5" name="TextBox 4"/>
          <p:cNvSpPr txBox="1"/>
          <p:nvPr/>
        </p:nvSpPr>
        <p:spPr>
          <a:xfrm rot="20920335">
            <a:off x="4028481" y="5014053"/>
            <a:ext cx="4085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4"/>
                </a:solidFill>
                <a:latin typeface="Akzidenz Grotesk BE Cn" panose="020B0506000000000000" pitchFamily="34" charset="0"/>
              </a:rPr>
              <a:t>What Does the Bible Say?</a:t>
            </a:r>
          </a:p>
        </p:txBody>
      </p:sp>
    </p:spTree>
    <p:extLst>
      <p:ext uri="{BB962C8B-B14F-4D97-AF65-F5344CB8AC3E}">
        <p14:creationId xmlns:p14="http://schemas.microsoft.com/office/powerpoint/2010/main" val="2292585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E0DCD1-31FB-4651-A203-1F2D3DD34C0A}"/>
              </a:ext>
            </a:extLst>
          </p:cNvPr>
          <p:cNvSpPr/>
          <p:nvPr/>
        </p:nvSpPr>
        <p:spPr>
          <a:xfrm rot="20940000">
            <a:off x="2573823" y="4155619"/>
            <a:ext cx="65155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cap="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 Grotesk BE BoldEx" panose="020B0505000000000000" pitchFamily="34" charset="0"/>
              </a:rPr>
              <a:t>worship?</a:t>
            </a:r>
            <a:endParaRPr 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D4F0BB-6D00-4A9C-B86A-7B450822D8AB}"/>
              </a:ext>
            </a:extLst>
          </p:cNvPr>
          <p:cNvSpPr txBox="1"/>
          <p:nvPr/>
        </p:nvSpPr>
        <p:spPr>
          <a:xfrm rot="20920335">
            <a:off x="4028481" y="5014053"/>
            <a:ext cx="4085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4"/>
                </a:solidFill>
                <a:latin typeface="Akzidenz Grotesk BE Cn" panose="020B0506000000000000" pitchFamily="34" charset="0"/>
              </a:rPr>
              <a:t>What Does the Bible Say?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1ABB18-7C08-4D7E-94D0-A154141C444C}"/>
              </a:ext>
            </a:extLst>
          </p:cNvPr>
          <p:cNvSpPr/>
          <p:nvPr/>
        </p:nvSpPr>
        <p:spPr>
          <a:xfrm rot="20955554">
            <a:off x="4087974" y="1851292"/>
            <a:ext cx="327333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 Grotesk BE LightCn" panose="020B0506000000000000" pitchFamily="34" charset="0"/>
              </a:rPr>
              <a:t>What is the 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C2400E-90A1-4C7B-91FC-20F27999C417}"/>
              </a:ext>
            </a:extLst>
          </p:cNvPr>
          <p:cNvSpPr/>
          <p:nvPr/>
        </p:nvSpPr>
        <p:spPr>
          <a:xfrm rot="20940000">
            <a:off x="3583305" y="2523816"/>
            <a:ext cx="53263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cap="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 Grotesk BE BoldEx" panose="020B0505000000000000" pitchFamily="34" charset="0"/>
              </a:rPr>
              <a:t>Proper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61F0A2-9682-44D2-876A-510751492A26}"/>
              </a:ext>
            </a:extLst>
          </p:cNvPr>
          <p:cNvSpPr/>
          <p:nvPr/>
        </p:nvSpPr>
        <p:spPr>
          <a:xfrm rot="20940000">
            <a:off x="3148965" y="3349258"/>
            <a:ext cx="56921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cap="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 Grotesk BE BoldEx" panose="020B0505000000000000" pitchFamily="34" charset="0"/>
              </a:rPr>
              <a:t>attire </a:t>
            </a:r>
            <a:r>
              <a:rPr lang="en-US" sz="7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 Grotesk BE LightCn" panose="020B0506000000000000" pitchFamily="34" charset="0"/>
              </a:rPr>
              <a:t>for</a:t>
            </a:r>
            <a:r>
              <a:rPr lang="en-US" sz="7200" cap="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 Grotesk BE BoldEx" panose="020B0505000000000000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60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3717AEE-E109-4813-BAF5-DF562DFFD6D0}"/>
              </a:ext>
            </a:extLst>
          </p:cNvPr>
          <p:cNvSpPr/>
          <p:nvPr/>
        </p:nvSpPr>
        <p:spPr>
          <a:xfrm>
            <a:off x="-2" y="395986"/>
            <a:ext cx="9143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zidenz Grotesk BE BoldEx" panose="020B0505000000000000" pitchFamily="34" charset="0"/>
              </a:rPr>
              <a:t>Culture Of Dress </a:t>
            </a:r>
            <a:b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zidenz Grotesk BE BoldEx" panose="020B0505000000000000" pitchFamily="34" charset="0"/>
              </a:rPr>
            </a:b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zidenz Grotesk BE BoldEx" panose="020B0505000000000000" pitchFamily="34" charset="0"/>
              </a:rPr>
              <a:t>Has Changed</a:t>
            </a:r>
            <a:endParaRPr kumimoji="0" lang="en-US" sz="32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zidenz Grotesk BE Cn" panose="020B0506000000000000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891027-7D62-4A16-9516-20C1C7CF49DA}"/>
              </a:ext>
            </a:extLst>
          </p:cNvPr>
          <p:cNvSpPr/>
          <p:nvPr/>
        </p:nvSpPr>
        <p:spPr>
          <a:xfrm>
            <a:off x="523823" y="2148526"/>
            <a:ext cx="8096348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3200" dirty="0">
                <a:solidFill>
                  <a:prstClr val="black"/>
                </a:solidFill>
                <a:latin typeface="GaramondItalic" panose="00000400000000000000" pitchFamily="2" charset="0"/>
              </a:rPr>
              <a:t>In the workplace</a:t>
            </a:r>
          </a:p>
          <a:p>
            <a:pPr algn="ctr">
              <a:lnSpc>
                <a:spcPts val="5000"/>
              </a:lnSpc>
            </a:pPr>
            <a:r>
              <a:rPr lang="en-US" sz="3200" dirty="0">
                <a:solidFill>
                  <a:prstClr val="black"/>
                </a:solidFill>
                <a:latin typeface="GaramondItalic" panose="00000400000000000000" pitchFamily="2" charset="0"/>
              </a:rPr>
              <a:t>At sporting events</a:t>
            </a:r>
          </a:p>
          <a:p>
            <a:pPr algn="ctr">
              <a:lnSpc>
                <a:spcPts val="5000"/>
              </a:lnSpc>
            </a:pPr>
            <a:r>
              <a:rPr lang="en-US" sz="3200" dirty="0">
                <a:solidFill>
                  <a:prstClr val="black"/>
                </a:solidFill>
                <a:latin typeface="GaramondItalic" panose="00000400000000000000" pitchFamily="2" charset="0"/>
              </a:rPr>
              <a:t>In general public places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E98A83-222E-4CF9-88DA-D7EF854DD412}"/>
              </a:ext>
            </a:extLst>
          </p:cNvPr>
          <p:cNvSpPr/>
          <p:nvPr/>
        </p:nvSpPr>
        <p:spPr>
          <a:xfrm>
            <a:off x="-2" y="5794572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cap="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 Grotesk BE BoldEx" panose="020B0505000000000000" pitchFamily="34" charset="0"/>
              </a:rPr>
              <a:t>Proper worship attire</a:t>
            </a:r>
            <a:endParaRPr lang="en-US" sz="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132EB4-1483-4D2B-9BD5-A9467D17E697}"/>
              </a:ext>
            </a:extLst>
          </p:cNvPr>
          <p:cNvSpPr txBox="1"/>
          <p:nvPr/>
        </p:nvSpPr>
        <p:spPr>
          <a:xfrm rot="21580335">
            <a:off x="2529216" y="6309167"/>
            <a:ext cx="4085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4"/>
                </a:solidFill>
                <a:latin typeface="Akzidenz Grotesk BE Cn" panose="020B0506000000000000" pitchFamily="34" charset="0"/>
              </a:rPr>
              <a:t>What Does the Bible Say?</a:t>
            </a:r>
          </a:p>
        </p:txBody>
      </p:sp>
    </p:spTree>
    <p:extLst>
      <p:ext uri="{BB962C8B-B14F-4D97-AF65-F5344CB8AC3E}">
        <p14:creationId xmlns:p14="http://schemas.microsoft.com/office/powerpoint/2010/main" val="381023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uiExpand="1" build="p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rbimg.com/img-56c503e9/turbine/ct-white-house-visits-chicago-teams-spt-0218-20160217">
            <a:extLst>
              <a:ext uri="{FF2B5EF4-FFF2-40B4-BE49-F238E27FC236}">
                <a16:creationId xmlns:a16="http://schemas.microsoft.com/office/drawing/2014/main" id="{F20A441C-0762-4C06-BB58-9EAD71F919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2" t="14272" r="6563"/>
          <a:stretch/>
        </p:blipFill>
        <p:spPr bwMode="auto">
          <a:xfrm>
            <a:off x="3253" y="288608"/>
            <a:ext cx="9137494" cy="628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118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3717AEE-E109-4813-BAF5-DF562DFFD6D0}"/>
              </a:ext>
            </a:extLst>
          </p:cNvPr>
          <p:cNvSpPr/>
          <p:nvPr/>
        </p:nvSpPr>
        <p:spPr>
          <a:xfrm>
            <a:off x="-2" y="395986"/>
            <a:ext cx="9143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zidenz Grotesk BE BoldEx" panose="020B0505000000000000" pitchFamily="34" charset="0"/>
              </a:rPr>
              <a:t>Culture Of Dress </a:t>
            </a:r>
            <a:b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zidenz Grotesk BE BoldEx" panose="020B0505000000000000" pitchFamily="34" charset="0"/>
              </a:rPr>
            </a:b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zidenz Grotesk BE BoldEx" panose="020B0505000000000000" pitchFamily="34" charset="0"/>
              </a:rPr>
              <a:t>Has Changed</a:t>
            </a:r>
            <a:endParaRPr kumimoji="0" lang="en-US" sz="32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zidenz Grotesk BE Cn" panose="020B0506000000000000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891027-7D62-4A16-9516-20C1C7CF49DA}"/>
              </a:ext>
            </a:extLst>
          </p:cNvPr>
          <p:cNvSpPr/>
          <p:nvPr/>
        </p:nvSpPr>
        <p:spPr>
          <a:xfrm>
            <a:off x="523823" y="2148526"/>
            <a:ext cx="8096348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3200" dirty="0">
                <a:solidFill>
                  <a:prstClr val="black"/>
                </a:solidFill>
                <a:latin typeface="GaramondItalic" panose="00000400000000000000" pitchFamily="2" charset="0"/>
              </a:rPr>
              <a:t>In the workplace</a:t>
            </a:r>
          </a:p>
          <a:p>
            <a:pPr algn="ctr">
              <a:lnSpc>
                <a:spcPts val="5000"/>
              </a:lnSpc>
            </a:pPr>
            <a:r>
              <a:rPr lang="en-US" sz="3200" dirty="0">
                <a:solidFill>
                  <a:prstClr val="black"/>
                </a:solidFill>
                <a:latin typeface="GaramondItalic" panose="00000400000000000000" pitchFamily="2" charset="0"/>
              </a:rPr>
              <a:t>At sporting events</a:t>
            </a:r>
          </a:p>
          <a:p>
            <a:pPr algn="ctr">
              <a:lnSpc>
                <a:spcPts val="5000"/>
              </a:lnSpc>
            </a:pPr>
            <a:r>
              <a:rPr lang="en-US" sz="3200" dirty="0">
                <a:solidFill>
                  <a:prstClr val="black"/>
                </a:solidFill>
                <a:latin typeface="GaramondItalic" panose="00000400000000000000" pitchFamily="2" charset="0"/>
              </a:rPr>
              <a:t>In general public places</a:t>
            </a:r>
          </a:p>
          <a:p>
            <a:pPr algn="ctr">
              <a:lnSpc>
                <a:spcPts val="5000"/>
              </a:lnSpc>
            </a:pPr>
            <a:r>
              <a:rPr lang="en-US" sz="3200" dirty="0">
                <a:solidFill>
                  <a:prstClr val="black"/>
                </a:solidFill>
                <a:latin typeface="GaramondItalic" panose="00000400000000000000" pitchFamily="2" charset="0"/>
              </a:rPr>
              <a:t>In </a:t>
            </a:r>
            <a:r>
              <a:rPr lang="en-US" sz="3200">
                <a:solidFill>
                  <a:prstClr val="black"/>
                </a:solidFill>
                <a:latin typeface="GaramondItalic" panose="00000400000000000000" pitchFamily="2" charset="0"/>
              </a:rPr>
              <a:t>worship assemblies</a:t>
            </a:r>
            <a:endParaRPr lang="en-US" sz="3200" dirty="0">
              <a:solidFill>
                <a:prstClr val="black"/>
              </a:solidFill>
              <a:latin typeface="GaramondItalic" panose="000004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E98A83-222E-4CF9-88DA-D7EF854DD412}"/>
              </a:ext>
            </a:extLst>
          </p:cNvPr>
          <p:cNvSpPr/>
          <p:nvPr/>
        </p:nvSpPr>
        <p:spPr>
          <a:xfrm>
            <a:off x="-2" y="5794572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cap="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 Grotesk BE BoldEx" panose="020B0505000000000000" pitchFamily="34" charset="0"/>
              </a:rPr>
              <a:t>Proper worship attire</a:t>
            </a:r>
            <a:endParaRPr lang="en-US" sz="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132EB4-1483-4D2B-9BD5-A9467D17E697}"/>
              </a:ext>
            </a:extLst>
          </p:cNvPr>
          <p:cNvSpPr txBox="1"/>
          <p:nvPr/>
        </p:nvSpPr>
        <p:spPr>
          <a:xfrm rot="21580335">
            <a:off x="2529216" y="6309167"/>
            <a:ext cx="4085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4"/>
                </a:solidFill>
                <a:latin typeface="Akzidenz Grotesk BE Cn" panose="020B0506000000000000" pitchFamily="34" charset="0"/>
              </a:rPr>
              <a:t>What Does the Bible Say?</a:t>
            </a:r>
          </a:p>
        </p:txBody>
      </p:sp>
    </p:spTree>
    <p:extLst>
      <p:ext uri="{BB962C8B-B14F-4D97-AF65-F5344CB8AC3E}">
        <p14:creationId xmlns:p14="http://schemas.microsoft.com/office/powerpoint/2010/main" val="904834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3717AEE-E109-4813-BAF5-DF562DFFD6D0}"/>
              </a:ext>
            </a:extLst>
          </p:cNvPr>
          <p:cNvSpPr/>
          <p:nvPr/>
        </p:nvSpPr>
        <p:spPr>
          <a:xfrm>
            <a:off x="-2" y="395986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zidenz Grotesk BE BoldEx" panose="020B0505000000000000" pitchFamily="34" charset="0"/>
              </a:rPr>
              <a:t>Things To Consider</a:t>
            </a:r>
            <a:endParaRPr kumimoji="0" lang="en-US" sz="32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zidenz Grotesk BE Cn" panose="020B0506000000000000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891027-7D62-4A16-9516-20C1C7CF49DA}"/>
              </a:ext>
            </a:extLst>
          </p:cNvPr>
          <p:cNvSpPr/>
          <p:nvPr/>
        </p:nvSpPr>
        <p:spPr>
          <a:xfrm>
            <a:off x="245745" y="1746887"/>
            <a:ext cx="8374429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GaramondItalic" panose="00000400000000000000" pitchFamily="2" charset="0"/>
              </a:rPr>
              <a:t>Dress is cultural and traditional.</a:t>
            </a:r>
          </a:p>
          <a:p>
            <a:pPr algn="ctr"/>
            <a:endParaRPr lang="en-US" dirty="0">
              <a:solidFill>
                <a:prstClr val="black"/>
              </a:solidFill>
              <a:latin typeface="GaramondItalic" panose="00000400000000000000" pitchFamily="2" charset="0"/>
            </a:endParaRPr>
          </a:p>
          <a:p>
            <a:pPr algn="ctr"/>
            <a:r>
              <a:rPr lang="en-US" sz="3200" dirty="0">
                <a:solidFill>
                  <a:prstClr val="black"/>
                </a:solidFill>
                <a:latin typeface="GaramondItalic" panose="00000400000000000000" pitchFamily="2" charset="0"/>
              </a:rPr>
              <a:t>We can’t bind our arbitrary, man-made traditions.</a:t>
            </a:r>
          </a:p>
          <a:p>
            <a:pPr algn="ctr"/>
            <a:endParaRPr lang="en-US" dirty="0">
              <a:solidFill>
                <a:prstClr val="black"/>
              </a:solidFill>
              <a:latin typeface="GaramondItalic" panose="00000400000000000000" pitchFamily="2" charset="0"/>
            </a:endParaRPr>
          </a:p>
          <a:p>
            <a:pPr algn="ctr"/>
            <a:r>
              <a:rPr lang="en-US" sz="3200" dirty="0">
                <a:solidFill>
                  <a:prstClr val="black"/>
                </a:solidFill>
                <a:latin typeface="GaramondItalic" panose="00000400000000000000" pitchFamily="2" charset="0"/>
              </a:rPr>
              <a:t>The only biblical mandate is that </a:t>
            </a:r>
            <a:br>
              <a:rPr lang="en-US" sz="3200" dirty="0">
                <a:solidFill>
                  <a:prstClr val="black"/>
                </a:solidFill>
                <a:latin typeface="GaramondItalic" panose="00000400000000000000" pitchFamily="2" charset="0"/>
              </a:rPr>
            </a:br>
            <a:r>
              <a:rPr lang="en-US" sz="3200" dirty="0">
                <a:solidFill>
                  <a:prstClr val="black"/>
                </a:solidFill>
                <a:latin typeface="GaramondItalic" panose="00000400000000000000" pitchFamily="2" charset="0"/>
              </a:rPr>
              <a:t>clothes are to be modest, professing godliness.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E98A83-222E-4CF9-88DA-D7EF854DD412}"/>
              </a:ext>
            </a:extLst>
          </p:cNvPr>
          <p:cNvSpPr/>
          <p:nvPr/>
        </p:nvSpPr>
        <p:spPr>
          <a:xfrm>
            <a:off x="-2" y="5794572"/>
            <a:ext cx="91440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cap="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 Grotesk BE BoldEx" panose="020B0505000000000000" pitchFamily="34" charset="0"/>
              </a:rPr>
              <a:t>Proper worship attire</a:t>
            </a:r>
            <a:endParaRPr lang="en-US" sz="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132EB4-1483-4D2B-9BD5-A9467D17E697}"/>
              </a:ext>
            </a:extLst>
          </p:cNvPr>
          <p:cNvSpPr txBox="1"/>
          <p:nvPr/>
        </p:nvSpPr>
        <p:spPr>
          <a:xfrm rot="21580335">
            <a:off x="2529216" y="6309167"/>
            <a:ext cx="4085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4"/>
                </a:solidFill>
                <a:latin typeface="Akzidenz Grotesk BE Cn" panose="020B0506000000000000" pitchFamily="34" charset="0"/>
              </a:rPr>
              <a:t>What Does the Bible Say?</a:t>
            </a:r>
          </a:p>
        </p:txBody>
      </p:sp>
    </p:spTree>
    <p:extLst>
      <p:ext uri="{BB962C8B-B14F-4D97-AF65-F5344CB8AC3E}">
        <p14:creationId xmlns:p14="http://schemas.microsoft.com/office/powerpoint/2010/main" val="318882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1701</TotalTime>
  <Words>103</Words>
  <Application>Microsoft Office PowerPoint</Application>
  <PresentationFormat>On-screen Show (4:3)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Akzidenz Grotesk BE BoldEx</vt:lpstr>
      <vt:lpstr>Akzidenz Grotesk BE Cn</vt:lpstr>
      <vt:lpstr>Akzidenz Grotesk BE Ex</vt:lpstr>
      <vt:lpstr>Akzidenz Grotesk BE LightCn</vt:lpstr>
      <vt:lpstr>Arial</vt:lpstr>
      <vt:lpstr>Calibri</vt:lpstr>
      <vt:lpstr>Calibri Light</vt:lpstr>
      <vt:lpstr>Edmondsans Bold</vt:lpstr>
      <vt:lpstr>GaramondItalic</vt:lpstr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Marshall Reid</dc:creator>
  <cp:lastModifiedBy>Marshall Reid</cp:lastModifiedBy>
  <cp:revision>181</cp:revision>
  <dcterms:created xsi:type="dcterms:W3CDTF">2017-01-06T20:17:19Z</dcterms:created>
  <dcterms:modified xsi:type="dcterms:W3CDTF">2017-11-05T22:13:11Z</dcterms:modified>
</cp:coreProperties>
</file>