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75" r:id="rId5"/>
    <p:sldId id="261" r:id="rId6"/>
    <p:sldId id="276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5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879AB31C-D03F-4835-9711-C11D155C80F1}"/>
    <pc:docChg chg="custSel addSld delSld modSld">
      <pc:chgData name="Marshall Reid" userId="d17931b4e14e5cc9" providerId="LiveId" clId="{879AB31C-D03F-4835-9711-C11D155C80F1}" dt="2017-09-10T21:26:57.979" v="504"/>
      <pc:docMkLst>
        <pc:docMk/>
      </pc:docMkLst>
      <pc:sldChg chg="modSp modTransition modAnim">
        <pc:chgData name="Marshall Reid" userId="d17931b4e14e5cc9" providerId="LiveId" clId="{879AB31C-D03F-4835-9711-C11D155C80F1}" dt="2017-09-10T21:26:57.979" v="504"/>
        <pc:sldMkLst>
          <pc:docMk/>
          <pc:sldMk cId="38102355" sldId="261"/>
        </pc:sldMkLst>
        <pc:spChg chg="mod">
          <ac:chgData name="Marshall Reid" userId="d17931b4e14e5cc9" providerId="LiveId" clId="{879AB31C-D03F-4835-9711-C11D155C80F1}" dt="2017-09-10T20:01:38.064" v="106" actId="20577"/>
          <ac:spMkLst>
            <pc:docMk/>
            <pc:sldMk cId="38102355" sldId="261"/>
            <ac:spMk id="2" creationId="{00000000-0000-0000-0000-000000000000}"/>
          </ac:spMkLst>
        </pc:spChg>
        <pc:spChg chg="mod">
          <ac:chgData name="Marshall Reid" userId="d17931b4e14e5cc9" providerId="LiveId" clId="{879AB31C-D03F-4835-9711-C11D155C80F1}" dt="2017-09-10T20:32:51.962" v="216" actId="20577"/>
          <ac:spMkLst>
            <pc:docMk/>
            <pc:sldMk cId="38102355" sldId="261"/>
            <ac:spMk id="6" creationId="{43717AEE-E109-4813-BAF5-DF562DFFD6D0}"/>
          </ac:spMkLst>
        </pc:spChg>
        <pc:spChg chg="mod">
          <ac:chgData name="Marshall Reid" userId="d17931b4e14e5cc9" providerId="LiveId" clId="{879AB31C-D03F-4835-9711-C11D155C80F1}" dt="2017-09-10T21:26:57.979" v="504"/>
          <ac:spMkLst>
            <pc:docMk/>
            <pc:sldMk cId="38102355" sldId="261"/>
            <ac:spMk id="7" creationId="{D1891027-7D62-4A16-9516-20C1C7CF49DA}"/>
          </ac:spMkLst>
        </pc:spChg>
      </pc:sldChg>
      <pc:sldChg chg="modSp">
        <pc:chgData name="Marshall Reid" userId="d17931b4e14e5cc9" providerId="LiveId" clId="{879AB31C-D03F-4835-9711-C11D155C80F1}" dt="2017-09-10T20:01:05.709" v="83" actId="20577"/>
        <pc:sldMkLst>
          <pc:docMk/>
          <pc:sldMk cId="1384607686" sldId="275"/>
        </pc:sldMkLst>
        <pc:spChg chg="mod">
          <ac:chgData name="Marshall Reid" userId="d17931b4e14e5cc9" providerId="LiveId" clId="{879AB31C-D03F-4835-9711-C11D155C80F1}" dt="2017-09-10T20:00:58.897" v="81" actId="1037"/>
          <ac:spMkLst>
            <pc:docMk/>
            <pc:sldMk cId="1384607686" sldId="275"/>
            <ac:spMk id="3" creationId="{50E0DCD1-31FB-4651-A203-1F2D3DD34C0A}"/>
          </ac:spMkLst>
        </pc:spChg>
        <pc:spChg chg="mod">
          <ac:chgData name="Marshall Reid" userId="d17931b4e14e5cc9" providerId="LiveId" clId="{879AB31C-D03F-4835-9711-C11D155C80F1}" dt="2017-09-10T20:00:03.218" v="13"/>
          <ac:spMkLst>
            <pc:docMk/>
            <pc:sldMk cId="1384607686" sldId="275"/>
            <ac:spMk id="4" creationId="{1C792A7C-8363-43BE-A814-AAC9BD4971AA}"/>
          </ac:spMkLst>
        </pc:spChg>
        <pc:spChg chg="mod">
          <ac:chgData name="Marshall Reid" userId="d17931b4e14e5cc9" providerId="LiveId" clId="{879AB31C-D03F-4835-9711-C11D155C80F1}" dt="2017-09-10T20:01:05.709" v="83" actId="20577"/>
          <ac:spMkLst>
            <pc:docMk/>
            <pc:sldMk cId="1384607686" sldId="275"/>
            <ac:spMk id="8" creationId="{9815789A-3033-4068-B3D3-2BDF31D7EC9B}"/>
          </ac:spMkLst>
        </pc:spChg>
        <pc:spChg chg="mod">
          <ac:chgData name="Marshall Reid" userId="d17931b4e14e5cc9" providerId="LiveId" clId="{879AB31C-D03F-4835-9711-C11D155C80F1}" dt="2017-09-10T20:00:58.897" v="81" actId="1037"/>
          <ac:spMkLst>
            <pc:docMk/>
            <pc:sldMk cId="1384607686" sldId="275"/>
            <ac:spMk id="9" creationId="{BC904E10-47F5-432E-A3FF-7EB3C635F8EA}"/>
          </ac:spMkLst>
        </pc:spChg>
      </pc:sldChg>
      <pc:sldChg chg="modSp modAnim">
        <pc:chgData name="Marshall Reid" userId="d17931b4e14e5cc9" providerId="LiveId" clId="{879AB31C-D03F-4835-9711-C11D155C80F1}" dt="2017-09-10T20:53:04.984" v="362"/>
        <pc:sldMkLst>
          <pc:docMk/>
          <pc:sldMk cId="4134071521" sldId="276"/>
        </pc:sldMkLst>
        <pc:spChg chg="mod">
          <ac:chgData name="Marshall Reid" userId="d17931b4e14e5cc9" providerId="LiveId" clId="{879AB31C-D03F-4835-9711-C11D155C80F1}" dt="2017-09-10T20:01:49.133" v="130" actId="20577"/>
          <ac:spMkLst>
            <pc:docMk/>
            <pc:sldMk cId="4134071521" sldId="276"/>
            <ac:spMk id="2" creationId="{00000000-0000-0000-0000-000000000000}"/>
          </ac:spMkLst>
        </pc:spChg>
        <pc:spChg chg="mod">
          <ac:chgData name="Marshall Reid" userId="d17931b4e14e5cc9" providerId="LiveId" clId="{879AB31C-D03F-4835-9711-C11D155C80F1}" dt="2017-09-10T20:44:11.361" v="280" actId="20577"/>
          <ac:spMkLst>
            <pc:docMk/>
            <pc:sldMk cId="4134071521" sldId="276"/>
            <ac:spMk id="6" creationId="{43717AEE-E109-4813-BAF5-DF562DFFD6D0}"/>
          </ac:spMkLst>
        </pc:spChg>
        <pc:spChg chg="mod">
          <ac:chgData name="Marshall Reid" userId="d17931b4e14e5cc9" providerId="LiveId" clId="{879AB31C-D03F-4835-9711-C11D155C80F1}" dt="2017-09-10T20:53:04.984" v="362"/>
          <ac:spMkLst>
            <pc:docMk/>
            <pc:sldMk cId="4134071521" sldId="276"/>
            <ac:spMk id="7" creationId="{D1891027-7D62-4A16-9516-20C1C7CF49DA}"/>
          </ac:spMkLst>
        </pc:spChg>
      </pc:sldChg>
      <pc:sldChg chg="modSp del">
        <pc:chgData name="Marshall Reid" userId="d17931b4e14e5cc9" providerId="LiveId" clId="{879AB31C-D03F-4835-9711-C11D155C80F1}" dt="2017-09-10T21:25:31.004" v="499" actId="2696"/>
        <pc:sldMkLst>
          <pc:docMk/>
          <pc:sldMk cId="1961181281" sldId="277"/>
        </pc:sldMkLst>
        <pc:spChg chg="mod">
          <ac:chgData name="Marshall Reid" userId="d17931b4e14e5cc9" providerId="LiveId" clId="{879AB31C-D03F-4835-9711-C11D155C80F1}" dt="2017-09-10T20:01:59.617" v="154" actId="20577"/>
          <ac:spMkLst>
            <pc:docMk/>
            <pc:sldMk cId="1961181281" sldId="277"/>
            <ac:spMk id="2" creationId="{00000000-0000-0000-0000-000000000000}"/>
          </ac:spMkLst>
        </pc:spChg>
      </pc:sldChg>
      <pc:sldChg chg="modSp add modAnim">
        <pc:chgData name="Marshall Reid" userId="d17931b4e14e5cc9" providerId="LiveId" clId="{879AB31C-D03F-4835-9711-C11D155C80F1}" dt="2017-09-10T21:17:33.252" v="498" actId="20577"/>
        <pc:sldMkLst>
          <pc:docMk/>
          <pc:sldMk cId="1828072137" sldId="278"/>
        </pc:sldMkLst>
        <pc:spChg chg="mod">
          <ac:chgData name="Marshall Reid" userId="d17931b4e14e5cc9" providerId="LiveId" clId="{879AB31C-D03F-4835-9711-C11D155C80F1}" dt="2017-09-10T21:17:33.252" v="498" actId="20577"/>
          <ac:spMkLst>
            <pc:docMk/>
            <pc:sldMk cId="1828072137" sldId="278"/>
            <ac:spMk id="6" creationId="{43717AEE-E109-4813-BAF5-DF562DFFD6D0}"/>
          </ac:spMkLst>
        </pc:spChg>
        <pc:spChg chg="mod">
          <ac:chgData name="Marshall Reid" userId="d17931b4e14e5cc9" providerId="LiveId" clId="{879AB31C-D03F-4835-9711-C11D155C80F1}" dt="2017-09-10T21:14:36.825" v="491"/>
          <ac:spMkLst>
            <pc:docMk/>
            <pc:sldMk cId="1828072137" sldId="278"/>
            <ac:spMk id="7" creationId="{D1891027-7D62-4A16-9516-20C1C7CF49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4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62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1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7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9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13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09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1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4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8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08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2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60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28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234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73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769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6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53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73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74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58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5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9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4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3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3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96CD-2472-461C-9A85-F20FC47411C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30" descr="you've got questions hes got answers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-232410" y="-2273226"/>
            <a:ext cx="335280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mondsans Bold" panose="02000000000000000000" pitchFamily="50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7937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0512-EC13-41AF-9C65-BEDD5475247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35" descr="you've got questions hes got answers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BA9FA-A63E-43A0-B029-F95E1F283597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2" descr="you've got questions hes got answers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35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920335">
            <a:off x="2363111" y="3066545"/>
            <a:ext cx="6570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Questions</a:t>
            </a:r>
          </a:p>
        </p:txBody>
      </p:sp>
      <p:sp>
        <p:nvSpPr>
          <p:cNvPr id="3" name="TextBox 2"/>
          <p:cNvSpPr txBox="1"/>
          <p:nvPr/>
        </p:nvSpPr>
        <p:spPr>
          <a:xfrm rot="20920335">
            <a:off x="4999703" y="3815301"/>
            <a:ext cx="1765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Ex" panose="020B0505000000000000" pitchFamily="34" charset="0"/>
              </a:rPr>
              <a:t>and</a:t>
            </a:r>
          </a:p>
        </p:txBody>
      </p:sp>
      <p:sp>
        <p:nvSpPr>
          <p:cNvPr id="4" name="TextBox 3"/>
          <p:cNvSpPr txBox="1"/>
          <p:nvPr/>
        </p:nvSpPr>
        <p:spPr>
          <a:xfrm rot="20939884">
            <a:off x="3186371" y="4255042"/>
            <a:ext cx="55640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229258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E0DCD1-31FB-4651-A203-1F2D3DD34C0A}"/>
              </a:ext>
            </a:extLst>
          </p:cNvPr>
          <p:cNvSpPr/>
          <p:nvPr/>
        </p:nvSpPr>
        <p:spPr>
          <a:xfrm rot="20940000">
            <a:off x="5057437" y="4020994"/>
            <a:ext cx="30356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die?</a:t>
            </a:r>
            <a:endParaRPr 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15789A-3033-4068-B3D3-2BDF31D7EC9B}"/>
              </a:ext>
            </a:extLst>
          </p:cNvPr>
          <p:cNvSpPr/>
          <p:nvPr/>
        </p:nvSpPr>
        <p:spPr>
          <a:xfrm rot="20940000">
            <a:off x="2442065" y="3568514"/>
            <a:ext cx="59274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did Jesus</a:t>
            </a:r>
            <a:endParaRPr lang="en-US" sz="6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92A7C-8363-43BE-A814-AAC9BD4971AA}"/>
              </a:ext>
            </a:extLst>
          </p:cNvPr>
          <p:cNvSpPr/>
          <p:nvPr/>
        </p:nvSpPr>
        <p:spPr>
          <a:xfrm rot="20940000">
            <a:off x="3885613" y="2872975"/>
            <a:ext cx="26356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Why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904E10-47F5-432E-A3FF-7EB3C635F8EA}"/>
              </a:ext>
            </a:extLst>
          </p:cNvPr>
          <p:cNvSpPr/>
          <p:nvPr/>
        </p:nvSpPr>
        <p:spPr>
          <a:xfrm rot="20940000">
            <a:off x="3976343" y="4620922"/>
            <a:ext cx="12250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pc="-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Cn" panose="020B0506000000000000" pitchFamily="34" charset="0"/>
              </a:rPr>
              <a:t>have to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D4F0BB-6D00-4A9C-B86A-7B450822D8AB}"/>
              </a:ext>
            </a:extLst>
          </p:cNvPr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138460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81788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Why did Jesus have to die?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66DF0-D414-41FF-BCDC-7A07EB90898C}"/>
              </a:ext>
            </a:extLst>
          </p:cNvPr>
          <p:cNvSpPr txBox="1"/>
          <p:nvPr/>
        </p:nvSpPr>
        <p:spPr>
          <a:xfrm>
            <a:off x="2529216" y="6211669"/>
            <a:ext cx="4085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-2" y="395986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Because Of The Nature Of God</a:t>
            </a:r>
            <a:endParaRPr kumimoji="0" lang="en-US" sz="32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Cn" panose="020B0506000000000000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3514658" y="2295527"/>
            <a:ext cx="21146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God is holy.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God </a:t>
            </a:r>
            <a:r>
              <a:rPr lang="en-US" sz="3200">
                <a:solidFill>
                  <a:prstClr val="black"/>
                </a:solidFill>
                <a:latin typeface="GaramondItalic" panose="00000400000000000000" pitchFamily="2" charset="0"/>
              </a:rPr>
              <a:t>is just.</a:t>
            </a:r>
            <a:endParaRPr lang="en-US" sz="3200" dirty="0">
              <a:solidFill>
                <a:prstClr val="black"/>
              </a:solidFill>
              <a:latin typeface="GaramondItalic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81788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Why did Jesus have to die?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66DF0-D414-41FF-BCDC-7A07EB90898C}"/>
              </a:ext>
            </a:extLst>
          </p:cNvPr>
          <p:cNvSpPr txBox="1"/>
          <p:nvPr/>
        </p:nvSpPr>
        <p:spPr>
          <a:xfrm>
            <a:off x="2529216" y="6211669"/>
            <a:ext cx="4085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-2" y="395986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Because Of Jesus’ Unique Qualifications</a:t>
            </a:r>
            <a:endParaRPr kumimoji="0" lang="en-US" sz="32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Cn" panose="020B0506000000000000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2790110" y="2295527"/>
            <a:ext cx="356379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He was sinless.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He was willing.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He became a human.</a:t>
            </a:r>
          </a:p>
        </p:txBody>
      </p:sp>
    </p:spTree>
    <p:extLst>
      <p:ext uri="{BB962C8B-B14F-4D97-AF65-F5344CB8AC3E}">
        <p14:creationId xmlns:p14="http://schemas.microsoft.com/office/powerpoint/2010/main" val="413407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81788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Why did Jesus have to die?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66DF0-D414-41FF-BCDC-7A07EB90898C}"/>
              </a:ext>
            </a:extLst>
          </p:cNvPr>
          <p:cNvSpPr txBox="1"/>
          <p:nvPr/>
        </p:nvSpPr>
        <p:spPr>
          <a:xfrm>
            <a:off x="2529216" y="6211669"/>
            <a:ext cx="4085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-2" y="395986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Because Of Our </a:t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</a:b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Great Need</a:t>
            </a:r>
            <a:endParaRPr kumimoji="0" lang="en-US" sz="32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Cn" panose="020B0506000000000000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1673623" y="2295527"/>
            <a:ext cx="579677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We were under a death sentence.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We were deserving of God’s wrath.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We were separated from God.</a:t>
            </a:r>
          </a:p>
        </p:txBody>
      </p:sp>
    </p:spTree>
    <p:extLst>
      <p:ext uri="{BB962C8B-B14F-4D97-AF65-F5344CB8AC3E}">
        <p14:creationId xmlns:p14="http://schemas.microsoft.com/office/powerpoint/2010/main" val="182807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1229</TotalTime>
  <Words>117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Akzidenz Grotesk BE BoldEx</vt:lpstr>
      <vt:lpstr>Akzidenz Grotesk BE Cn</vt:lpstr>
      <vt:lpstr>Akzidenz Grotesk BE Ex</vt:lpstr>
      <vt:lpstr>Arial</vt:lpstr>
      <vt:lpstr>Calibri</vt:lpstr>
      <vt:lpstr>Calibri Light</vt:lpstr>
      <vt:lpstr>Edmondsans Bold</vt:lpstr>
      <vt:lpstr>GaramondItalic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178</cp:revision>
  <dcterms:created xsi:type="dcterms:W3CDTF">2017-01-06T20:17:19Z</dcterms:created>
  <dcterms:modified xsi:type="dcterms:W3CDTF">2017-09-10T21:27:00Z</dcterms:modified>
</cp:coreProperties>
</file>