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0E01"/>
    <a:srgbClr val="F1E7D5"/>
    <a:srgbClr val="38150A"/>
    <a:srgbClr val="663300"/>
    <a:srgbClr val="BC531B"/>
    <a:srgbClr val="990000"/>
    <a:srgbClr val="653F1D"/>
    <a:srgbClr val="B7A383"/>
    <a:srgbClr val="AD93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2B8A9-F69E-4C09-A6B9-8B3BE8D6FE3F}" v="27" dt="2017-09-24T05:43:34.3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6/11/relationships/changesInfo" Target="changesInfos/changesInfo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hall Reid" userId="d17931b4e14e5cc9" providerId="LiveId" clId="{2C92B8A9-F69E-4C09-A6B9-8B3BE8D6FE3F}"/>
    <pc:docChg chg="undo redo custSel addSld delSld modSld modMainMaster">
      <pc:chgData name="Marshall Reid" userId="d17931b4e14e5cc9" providerId="LiveId" clId="{2C92B8A9-F69E-4C09-A6B9-8B3BE8D6FE3F}" dt="2017-09-24T13:48:39.122" v="652" actId="2696"/>
      <pc:docMkLst>
        <pc:docMk/>
      </pc:docMkLst>
      <pc:sldChg chg="addSp delSp modSp">
        <pc:chgData name="Marshall Reid" userId="d17931b4e14e5cc9" providerId="LiveId" clId="{2C92B8A9-F69E-4C09-A6B9-8B3BE8D6FE3F}" dt="2017-09-24T13:31:53.607" v="495"/>
        <pc:sldMkLst>
          <pc:docMk/>
          <pc:sldMk cId="2380047124" sldId="256"/>
        </pc:sldMkLst>
        <pc:spChg chg="mod">
          <ac:chgData name="Marshall Reid" userId="d17931b4e14e5cc9" providerId="LiveId" clId="{2C92B8A9-F69E-4C09-A6B9-8B3BE8D6FE3F}" dt="2017-09-24T05:07:43.456" v="115"/>
          <ac:spMkLst>
            <pc:docMk/>
            <pc:sldMk cId="2380047124" sldId="256"/>
            <ac:spMk id="6" creationId="{22C10FDB-223E-4039-97F9-61272A4A76D3}"/>
          </ac:spMkLst>
        </pc:spChg>
        <pc:spChg chg="add mod">
          <ac:chgData name="Marshall Reid" userId="d17931b4e14e5cc9" providerId="LiveId" clId="{2C92B8A9-F69E-4C09-A6B9-8B3BE8D6FE3F}" dt="2017-09-24T12:15:50.732" v="305"/>
          <ac:spMkLst>
            <pc:docMk/>
            <pc:sldMk cId="2380047124" sldId="256"/>
            <ac:spMk id="7" creationId="{CE8FCB35-7816-4E64-BA56-C98567F26003}"/>
          </ac:spMkLst>
        </pc:spChg>
        <pc:spChg chg="add mod">
          <ac:chgData name="Marshall Reid" userId="d17931b4e14e5cc9" providerId="LiveId" clId="{2C92B8A9-F69E-4C09-A6B9-8B3BE8D6FE3F}" dt="2017-09-24T05:09:51.478" v="124"/>
          <ac:spMkLst>
            <pc:docMk/>
            <pc:sldMk cId="2380047124" sldId="256"/>
            <ac:spMk id="8" creationId="{BD4D1C61-F3A5-4810-8F03-D6926329A978}"/>
          </ac:spMkLst>
        </pc:spChg>
        <pc:picChg chg="del mod">
          <ac:chgData name="Marshall Reid" userId="d17931b4e14e5cc9" providerId="LiveId" clId="{2C92B8A9-F69E-4C09-A6B9-8B3BE8D6FE3F}" dt="2017-09-24T13:31:53.607" v="495"/>
          <ac:picMkLst>
            <pc:docMk/>
            <pc:sldMk cId="2380047124" sldId="256"/>
            <ac:picMk id="5" creationId="{DEFA389C-2B28-4A8B-B611-F9ACF9AC7BEB}"/>
          </ac:picMkLst>
        </pc:picChg>
        <pc:cxnChg chg="add mod">
          <ac:chgData name="Marshall Reid" userId="d17931b4e14e5cc9" providerId="LiveId" clId="{2C92B8A9-F69E-4C09-A6B9-8B3BE8D6FE3F}" dt="2017-09-24T05:09:06.752" v="122" actId="208"/>
          <ac:cxnSpMkLst>
            <pc:docMk/>
            <pc:sldMk cId="2380047124" sldId="256"/>
            <ac:cxnSpMk id="10" creationId="{3453EA9D-806F-44DF-8ACE-927EFDB751D6}"/>
          </ac:cxnSpMkLst>
        </pc:cxnChg>
      </pc:sldChg>
      <pc:sldChg chg="addSp delSp modSp add del modTransition">
        <pc:chgData name="Marshall Reid" userId="d17931b4e14e5cc9" providerId="LiveId" clId="{2C92B8A9-F69E-4C09-A6B9-8B3BE8D6FE3F}" dt="2017-09-24T13:48:39.044" v="648" actId="2696"/>
        <pc:sldMkLst>
          <pc:docMk/>
          <pc:sldMk cId="2745988074" sldId="257"/>
        </pc:sldMkLst>
        <pc:spChg chg="add mod">
          <ac:chgData name="Marshall Reid" userId="d17931b4e14e5cc9" providerId="LiveId" clId="{2C92B8A9-F69E-4C09-A6B9-8B3BE8D6FE3F}" dt="2017-09-24T12:17:52.902" v="315" actId="404"/>
          <ac:spMkLst>
            <pc:docMk/>
            <pc:sldMk cId="2745988074" sldId="257"/>
            <ac:spMk id="2" creationId="{B7CB6A4D-F245-4600-928F-05F6A513AA0B}"/>
          </ac:spMkLst>
        </pc:spChg>
        <pc:spChg chg="add del mod">
          <ac:chgData name="Marshall Reid" userId="d17931b4e14e5cc9" providerId="LiveId" clId="{2C92B8A9-F69E-4C09-A6B9-8B3BE8D6FE3F}" dt="2017-09-24T12:14:22.072" v="303" actId="478"/>
          <ac:spMkLst>
            <pc:docMk/>
            <pc:sldMk cId="2745988074" sldId="257"/>
            <ac:spMk id="3" creationId="{F4371465-0D30-49FC-95B5-E3B481F331E7}"/>
          </ac:spMkLst>
        </pc:spChg>
        <pc:picChg chg="add mod modCrop">
          <ac:chgData name="Marshall Reid" userId="d17931b4e14e5cc9" providerId="LiveId" clId="{2C92B8A9-F69E-4C09-A6B9-8B3BE8D6FE3F}" dt="2017-09-24T05:30:36.533" v="133"/>
          <ac:picMkLst>
            <pc:docMk/>
            <pc:sldMk cId="2745988074" sldId="257"/>
            <ac:picMk id="2050" creationId="{3F0B5E53-C6A8-4BF6-98C5-BD10E3446689}"/>
          </ac:picMkLst>
        </pc:picChg>
      </pc:sldChg>
      <pc:sldChg chg="addSp delSp modSp add del">
        <pc:chgData name="Marshall Reid" userId="d17931b4e14e5cc9" providerId="LiveId" clId="{2C92B8A9-F69E-4C09-A6B9-8B3BE8D6FE3F}" dt="2017-09-24T12:22:03.407" v="347" actId="2696"/>
        <pc:sldMkLst>
          <pc:docMk/>
          <pc:sldMk cId="2875376560" sldId="258"/>
        </pc:sldMkLst>
        <pc:picChg chg="del">
          <ac:chgData name="Marshall Reid" userId="d17931b4e14e5cc9" providerId="LiveId" clId="{2C92B8A9-F69E-4C09-A6B9-8B3BE8D6FE3F}" dt="2017-09-24T05:33:15.751" v="135" actId="478"/>
          <ac:picMkLst>
            <pc:docMk/>
            <pc:sldMk cId="2875376560" sldId="258"/>
            <ac:picMk id="2050" creationId="{3F0B5E53-C6A8-4BF6-98C5-BD10E3446689}"/>
          </ac:picMkLst>
        </pc:picChg>
        <pc:picChg chg="add mod modCrop">
          <ac:chgData name="Marshall Reid" userId="d17931b4e14e5cc9" providerId="LiveId" clId="{2C92B8A9-F69E-4C09-A6B9-8B3BE8D6FE3F}" dt="2017-09-24T05:33:59.268" v="169"/>
          <ac:picMkLst>
            <pc:docMk/>
            <pc:sldMk cId="2875376560" sldId="258"/>
            <ac:picMk id="3074" creationId="{734D54D3-3FC1-4033-BB86-17E50B4FAA97}"/>
          </ac:picMkLst>
        </pc:picChg>
      </pc:sldChg>
      <pc:sldChg chg="add del">
        <pc:chgData name="Marshall Reid" userId="d17931b4e14e5cc9" providerId="LiveId" clId="{2C92B8A9-F69E-4C09-A6B9-8B3BE8D6FE3F}" dt="2017-09-24T12:23:08.243" v="350" actId="2696"/>
        <pc:sldMkLst>
          <pc:docMk/>
          <pc:sldMk cId="3401515407" sldId="259"/>
        </pc:sldMkLst>
      </pc:sldChg>
      <pc:sldChg chg="modSp add del modTransition modAnim">
        <pc:chgData name="Marshall Reid" userId="d17931b4e14e5cc9" providerId="LiveId" clId="{2C92B8A9-F69E-4C09-A6B9-8B3BE8D6FE3F}" dt="2017-09-24T13:48:39.075" v="649" actId="2696"/>
        <pc:sldMkLst>
          <pc:docMk/>
          <pc:sldMk cId="6814582" sldId="260"/>
        </pc:sldMkLst>
        <pc:spChg chg="mod">
          <ac:chgData name="Marshall Reid" userId="d17931b4e14e5cc9" providerId="LiveId" clId="{2C92B8A9-F69E-4C09-A6B9-8B3BE8D6FE3F}" dt="2017-09-24T12:18:09.996" v="319"/>
          <ac:spMkLst>
            <pc:docMk/>
            <pc:sldMk cId="6814582" sldId="260"/>
            <ac:spMk id="2" creationId="{B7CB6A4D-F245-4600-928F-05F6A513AA0B}"/>
          </ac:spMkLst>
        </pc:spChg>
        <pc:spChg chg="mod">
          <ac:chgData name="Marshall Reid" userId="d17931b4e14e5cc9" providerId="LiveId" clId="{2C92B8A9-F69E-4C09-A6B9-8B3BE8D6FE3F}" dt="2017-09-24T12:18:09.996" v="319"/>
          <ac:spMkLst>
            <pc:docMk/>
            <pc:sldMk cId="6814582" sldId="260"/>
            <ac:spMk id="3" creationId="{F4371465-0D30-49FC-95B5-E3B481F331E7}"/>
          </ac:spMkLst>
        </pc:spChg>
      </pc:sldChg>
      <pc:sldChg chg="addSp modSp add del modTransition modAnim">
        <pc:chgData name="Marshall Reid" userId="d17931b4e14e5cc9" providerId="LiveId" clId="{2C92B8A9-F69E-4C09-A6B9-8B3BE8D6FE3F}" dt="2017-09-24T13:48:39.091" v="650" actId="2696"/>
        <pc:sldMkLst>
          <pc:docMk/>
          <pc:sldMk cId="1897242083" sldId="261"/>
        </pc:sldMkLst>
        <pc:spChg chg="mod">
          <ac:chgData name="Marshall Reid" userId="d17931b4e14e5cc9" providerId="LiveId" clId="{2C92B8A9-F69E-4C09-A6B9-8B3BE8D6FE3F}" dt="2017-09-24T12:21:13.739" v="340"/>
          <ac:spMkLst>
            <pc:docMk/>
            <pc:sldMk cId="1897242083" sldId="261"/>
            <ac:spMk id="2" creationId="{B7CB6A4D-F245-4600-928F-05F6A513AA0B}"/>
          </ac:spMkLst>
        </pc:spChg>
        <pc:spChg chg="mod">
          <ac:chgData name="Marshall Reid" userId="d17931b4e14e5cc9" providerId="LiveId" clId="{2C92B8A9-F69E-4C09-A6B9-8B3BE8D6FE3F}" dt="2017-09-24T12:21:13.739" v="340"/>
          <ac:spMkLst>
            <pc:docMk/>
            <pc:sldMk cId="1897242083" sldId="261"/>
            <ac:spMk id="3" creationId="{F4371465-0D30-49FC-95B5-E3B481F331E7}"/>
          </ac:spMkLst>
        </pc:spChg>
        <pc:spChg chg="add mod">
          <ac:chgData name="Marshall Reid" userId="d17931b4e14e5cc9" providerId="LiveId" clId="{2C92B8A9-F69E-4C09-A6B9-8B3BE8D6FE3F}" dt="2017-09-24T12:21:47.972" v="346" actId="14100"/>
          <ac:spMkLst>
            <pc:docMk/>
            <pc:sldMk cId="1897242083" sldId="261"/>
            <ac:spMk id="5" creationId="{EB106922-1186-4AD4-8FB9-48859E83A1A7}"/>
          </ac:spMkLst>
        </pc:spChg>
      </pc:sldChg>
      <pc:sldChg chg="modSp add del modTransition">
        <pc:chgData name="Marshall Reid" userId="d17931b4e14e5cc9" providerId="LiveId" clId="{2C92B8A9-F69E-4C09-A6B9-8B3BE8D6FE3F}" dt="2017-09-24T13:48:39.106" v="651" actId="2696"/>
        <pc:sldMkLst>
          <pc:docMk/>
          <pc:sldMk cId="501861905" sldId="262"/>
        </pc:sldMkLst>
        <pc:spChg chg="mod">
          <ac:chgData name="Marshall Reid" userId="d17931b4e14e5cc9" providerId="LiveId" clId="{2C92B8A9-F69E-4C09-A6B9-8B3BE8D6FE3F}" dt="2017-09-24T12:24:14.122" v="389" actId="20577"/>
          <ac:spMkLst>
            <pc:docMk/>
            <pc:sldMk cId="501861905" sldId="262"/>
            <ac:spMk id="5" creationId="{EB106922-1186-4AD4-8FB9-48859E83A1A7}"/>
          </ac:spMkLst>
        </pc:spChg>
      </pc:sldChg>
      <pc:sldChg chg="modSp add del">
        <pc:chgData name="Marshall Reid" userId="d17931b4e14e5cc9" providerId="LiveId" clId="{2C92B8A9-F69E-4C09-A6B9-8B3BE8D6FE3F}" dt="2017-09-24T13:48:39.122" v="652" actId="2696"/>
        <pc:sldMkLst>
          <pc:docMk/>
          <pc:sldMk cId="3033309506" sldId="263"/>
        </pc:sldMkLst>
        <pc:spChg chg="mod">
          <ac:chgData name="Marshall Reid" userId="d17931b4e14e5cc9" providerId="LiveId" clId="{2C92B8A9-F69E-4C09-A6B9-8B3BE8D6FE3F}" dt="2017-09-24T12:24:31.924" v="432" actId="20577"/>
          <ac:spMkLst>
            <pc:docMk/>
            <pc:sldMk cId="3033309506" sldId="263"/>
            <ac:spMk id="5" creationId="{EB106922-1186-4AD4-8FB9-48859E83A1A7}"/>
          </ac:spMkLst>
        </pc:spChg>
      </pc:sldChg>
      <pc:sldChg chg="addSp delSp modSp add del">
        <pc:chgData name="Marshall Reid" userId="d17931b4e14e5cc9" providerId="LiveId" clId="{2C92B8A9-F69E-4C09-A6B9-8B3BE8D6FE3F}" dt="2017-09-24T13:31:49.969" v="494" actId="2696"/>
        <pc:sldMkLst>
          <pc:docMk/>
          <pc:sldMk cId="4140931399" sldId="264"/>
        </pc:sldMkLst>
        <pc:spChg chg="del">
          <ac:chgData name="Marshall Reid" userId="d17931b4e14e5cc9" providerId="LiveId" clId="{2C92B8A9-F69E-4C09-A6B9-8B3BE8D6FE3F}" dt="2017-09-24T13:25:27.142" v="434" actId="478"/>
          <ac:spMkLst>
            <pc:docMk/>
            <pc:sldMk cId="4140931399" sldId="264"/>
            <ac:spMk id="2" creationId="{B8CC9E8B-9F3E-4F44-8CE8-EC62A505B9F1}"/>
          </ac:spMkLst>
        </pc:spChg>
        <pc:spChg chg="del">
          <ac:chgData name="Marshall Reid" userId="d17931b4e14e5cc9" providerId="LiveId" clId="{2C92B8A9-F69E-4C09-A6B9-8B3BE8D6FE3F}" dt="2017-09-24T13:25:27.142" v="434" actId="478"/>
          <ac:spMkLst>
            <pc:docMk/>
            <pc:sldMk cId="4140931399" sldId="264"/>
            <ac:spMk id="3" creationId="{E7911098-7781-4709-8FBC-6FEC1BB37F67}"/>
          </ac:spMkLst>
        </pc:spChg>
        <pc:spChg chg="add mod">
          <ac:chgData name="Marshall Reid" userId="d17931b4e14e5cc9" providerId="LiveId" clId="{2C92B8A9-F69E-4C09-A6B9-8B3BE8D6FE3F}" dt="2017-09-24T13:30:35.912" v="485"/>
          <ac:spMkLst>
            <pc:docMk/>
            <pc:sldMk cId="4140931399" sldId="264"/>
            <ac:spMk id="6" creationId="{85A33F7E-876B-4643-ADAE-E9E904E30BB2}"/>
          </ac:spMkLst>
        </pc:spChg>
        <pc:spChg chg="add mod">
          <ac:chgData name="Marshall Reid" userId="d17931b4e14e5cc9" providerId="LiveId" clId="{2C92B8A9-F69E-4C09-A6B9-8B3BE8D6FE3F}" dt="2017-09-24T13:30:35.912" v="485"/>
          <ac:spMkLst>
            <pc:docMk/>
            <pc:sldMk cId="4140931399" sldId="264"/>
            <ac:spMk id="7" creationId="{F88F9727-2EF6-4418-92D5-E9CEBB15B310}"/>
          </ac:spMkLst>
        </pc:spChg>
        <pc:spChg chg="add mod">
          <ac:chgData name="Marshall Reid" userId="d17931b4e14e5cc9" providerId="LiveId" clId="{2C92B8A9-F69E-4C09-A6B9-8B3BE8D6FE3F}" dt="2017-09-24T13:30:35.912" v="485"/>
          <ac:spMkLst>
            <pc:docMk/>
            <pc:sldMk cId="4140931399" sldId="264"/>
            <ac:spMk id="8" creationId="{4DD4A601-7C14-4F4C-97E5-E7D49183FFB5}"/>
          </ac:spMkLst>
        </pc:spChg>
        <pc:picChg chg="add del mod">
          <ac:chgData name="Marshall Reid" userId="d17931b4e14e5cc9" providerId="LiveId" clId="{2C92B8A9-F69E-4C09-A6B9-8B3BE8D6FE3F}" dt="2017-09-24T13:30:54.021" v="488"/>
          <ac:picMkLst>
            <pc:docMk/>
            <pc:sldMk cId="4140931399" sldId="264"/>
            <ac:picMk id="5" creationId="{D243A697-A1F4-46AE-B25D-EC09726E1D7D}"/>
          </ac:picMkLst>
        </pc:picChg>
        <pc:cxnChg chg="add mod">
          <ac:chgData name="Marshall Reid" userId="d17931b4e14e5cc9" providerId="LiveId" clId="{2C92B8A9-F69E-4C09-A6B9-8B3BE8D6FE3F}" dt="2017-09-24T13:30:35.912" v="485"/>
          <ac:cxnSpMkLst>
            <pc:docMk/>
            <pc:sldMk cId="4140931399" sldId="264"/>
            <ac:cxnSpMk id="10" creationId="{ADCF104B-E0BC-4534-BDBD-2067A0CDBF4F}"/>
          </ac:cxnSpMkLst>
        </pc:cxnChg>
      </pc:sldChg>
      <pc:sldChg chg="addSp delSp modSp add modTransition modAnim">
        <pc:chgData name="Marshall Reid" userId="d17931b4e14e5cc9" providerId="LiveId" clId="{2C92B8A9-F69E-4C09-A6B9-8B3BE8D6FE3F}" dt="2017-09-24T13:48:11.549" v="647"/>
        <pc:sldMkLst>
          <pc:docMk/>
          <pc:sldMk cId="776625081" sldId="265"/>
        </pc:sldMkLst>
        <pc:spChg chg="add mod">
          <ac:chgData name="Marshall Reid" userId="d17931b4e14e5cc9" providerId="LiveId" clId="{2C92B8A9-F69E-4C09-A6B9-8B3BE8D6FE3F}" dt="2017-09-24T13:43:03.999" v="609"/>
          <ac:spMkLst>
            <pc:docMk/>
            <pc:sldMk cId="776625081" sldId="265"/>
            <ac:spMk id="2" creationId="{68B60882-7AAA-4719-B153-DF52AD65B9DC}"/>
          </ac:spMkLst>
        </pc:spChg>
        <pc:spChg chg="add mod">
          <ac:chgData name="Marshall Reid" userId="d17931b4e14e5cc9" providerId="LiveId" clId="{2C92B8A9-F69E-4C09-A6B9-8B3BE8D6FE3F}" dt="2017-09-24T13:43:03.999" v="609"/>
          <ac:spMkLst>
            <pc:docMk/>
            <pc:sldMk cId="776625081" sldId="265"/>
            <ac:spMk id="3" creationId="{808C7DAC-3F22-4478-8EF2-E992EA418450}"/>
          </ac:spMkLst>
        </pc:spChg>
        <pc:spChg chg="add mod">
          <ac:chgData name="Marshall Reid" userId="d17931b4e14e5cc9" providerId="LiveId" clId="{2C92B8A9-F69E-4C09-A6B9-8B3BE8D6FE3F}" dt="2017-09-24T13:43:03.999" v="609"/>
          <ac:spMkLst>
            <pc:docMk/>
            <pc:sldMk cId="776625081" sldId="265"/>
            <ac:spMk id="4" creationId="{3F889B87-5A68-467E-B409-E175BCD3D777}"/>
          </ac:spMkLst>
        </pc:spChg>
        <pc:spChg chg="add mod">
          <ac:chgData name="Marshall Reid" userId="d17931b4e14e5cc9" providerId="LiveId" clId="{2C92B8A9-F69E-4C09-A6B9-8B3BE8D6FE3F}" dt="2017-09-24T13:39:13.032" v="581"/>
          <ac:spMkLst>
            <pc:docMk/>
            <pc:sldMk cId="776625081" sldId="265"/>
            <ac:spMk id="6" creationId="{5097803A-AEB4-4D88-8CA3-435D9526CC90}"/>
          </ac:spMkLst>
        </pc:spChg>
        <pc:spChg chg="add mod">
          <ac:chgData name="Marshall Reid" userId="d17931b4e14e5cc9" providerId="LiveId" clId="{2C92B8A9-F69E-4C09-A6B9-8B3BE8D6FE3F}" dt="2017-09-24T13:39:21.261" v="582" actId="1076"/>
          <ac:spMkLst>
            <pc:docMk/>
            <pc:sldMk cId="776625081" sldId="265"/>
            <ac:spMk id="7" creationId="{9CF36E25-D6FA-4C2D-95EE-82B8D96DAA5B}"/>
          </ac:spMkLst>
        </pc:spChg>
        <pc:spChg chg="add mod">
          <ac:chgData name="Marshall Reid" userId="d17931b4e14e5cc9" providerId="LiveId" clId="{2C92B8A9-F69E-4C09-A6B9-8B3BE8D6FE3F}" dt="2017-09-24T13:38:17.351" v="580"/>
          <ac:spMkLst>
            <pc:docMk/>
            <pc:sldMk cId="776625081" sldId="265"/>
            <ac:spMk id="8" creationId="{70D71D31-3307-402A-BB5F-A74FDEBB83EC}"/>
          </ac:spMkLst>
        </pc:spChg>
        <pc:cxnChg chg="add del mod">
          <ac:chgData name="Marshall Reid" userId="d17931b4e14e5cc9" providerId="LiveId" clId="{2C92B8A9-F69E-4C09-A6B9-8B3BE8D6FE3F}" dt="2017-09-24T13:40:06.438" v="584" actId="478"/>
          <ac:cxnSpMkLst>
            <pc:docMk/>
            <pc:sldMk cId="776625081" sldId="265"/>
            <ac:cxnSpMk id="5" creationId="{AC5CAB10-4F29-45CF-9C2A-52FF4E1C0346}"/>
          </ac:cxnSpMkLst>
        </pc:cxnChg>
        <pc:cxnChg chg="add del mod">
          <ac:chgData name="Marshall Reid" userId="d17931b4e14e5cc9" providerId="LiveId" clId="{2C92B8A9-F69E-4C09-A6B9-8B3BE8D6FE3F}" dt="2017-09-24T13:43:48.171" v="615" actId="1582"/>
          <ac:cxnSpMkLst>
            <pc:docMk/>
            <pc:sldMk cId="776625081" sldId="265"/>
            <ac:cxnSpMk id="9" creationId="{21AECCD5-F055-4566-AE8C-6AC5669F1CE2}"/>
          </ac:cxnSpMkLst>
        </pc:cxnChg>
        <pc:cxnChg chg="add del mod">
          <ac:chgData name="Marshall Reid" userId="d17931b4e14e5cc9" providerId="LiveId" clId="{2C92B8A9-F69E-4C09-A6B9-8B3BE8D6FE3F}" dt="2017-09-24T13:42:58.592" v="606"/>
          <ac:cxnSpMkLst>
            <pc:docMk/>
            <pc:sldMk cId="776625081" sldId="265"/>
            <ac:cxnSpMk id="12" creationId="{99C4D594-DBE6-4409-8CD3-D9DC12A9B9C2}"/>
          </ac:cxnSpMkLst>
        </pc:cxnChg>
      </pc:sldChg>
      <pc:sldChg chg="modSp add modTransition modAnim">
        <pc:chgData name="Marshall Reid" userId="d17931b4e14e5cc9" providerId="LiveId" clId="{2C92B8A9-F69E-4C09-A6B9-8B3BE8D6FE3F}" dt="2017-09-24T13:47:09.798" v="639"/>
        <pc:sldMkLst>
          <pc:docMk/>
          <pc:sldMk cId="1762834873" sldId="266"/>
        </pc:sldMkLst>
        <pc:spChg chg="mod">
          <ac:chgData name="Marshall Reid" userId="d17931b4e14e5cc9" providerId="LiveId" clId="{2C92B8A9-F69E-4C09-A6B9-8B3BE8D6FE3F}" dt="2017-09-24T13:47:00.776" v="637"/>
          <ac:spMkLst>
            <pc:docMk/>
            <pc:sldMk cId="1762834873" sldId="266"/>
            <ac:spMk id="8" creationId="{70D71D31-3307-402A-BB5F-A74FDEBB83EC}"/>
          </ac:spMkLst>
        </pc:spChg>
      </pc:sldChg>
      <pc:sldChg chg="modSp add modAnim">
        <pc:chgData name="Marshall Reid" userId="d17931b4e14e5cc9" providerId="LiveId" clId="{2C92B8A9-F69E-4C09-A6B9-8B3BE8D6FE3F}" dt="2017-09-24T13:47:27.976" v="645"/>
        <pc:sldMkLst>
          <pc:docMk/>
          <pc:sldMk cId="3473933247" sldId="267"/>
        </pc:sldMkLst>
        <pc:spChg chg="mod">
          <ac:chgData name="Marshall Reid" userId="d17931b4e14e5cc9" providerId="LiveId" clId="{2C92B8A9-F69E-4C09-A6B9-8B3BE8D6FE3F}" dt="2017-09-24T13:47:27.976" v="645"/>
          <ac:spMkLst>
            <pc:docMk/>
            <pc:sldMk cId="3473933247" sldId="267"/>
            <ac:spMk id="8" creationId="{70D71D31-3307-402A-BB5F-A74FDEBB83EC}"/>
          </ac:spMkLst>
        </pc:spChg>
      </pc:sldChg>
      <pc:sldMasterChg chg="addSp modSp">
        <pc:chgData name="Marshall Reid" userId="d17931b4e14e5cc9" providerId="LiveId" clId="{2C92B8A9-F69E-4C09-A6B9-8B3BE8D6FE3F}" dt="2017-09-24T13:32:06.266" v="497" actId="167"/>
        <pc:sldMasterMkLst>
          <pc:docMk/>
          <pc:sldMasterMk cId="2615720730" sldId="2147483660"/>
        </pc:sldMasterMkLst>
        <pc:picChg chg="add ord">
          <ac:chgData name="Marshall Reid" userId="d17931b4e14e5cc9" providerId="LiveId" clId="{2C92B8A9-F69E-4C09-A6B9-8B3BE8D6FE3F}" dt="2017-09-24T13:32:06.266" v="497" actId="167"/>
          <ac:picMkLst>
            <pc:docMk/>
            <pc:sldMasterMk cId="2615720730" sldId="2147483660"/>
            <ac:picMk id="7" creationId="{9E55A660-60C7-4FCD-8EAB-5AAF58BDB356}"/>
          </ac:picMkLst>
        </pc:picChg>
      </pc:sldMasterChg>
      <pc:sldMasterChg chg="addSp modSp">
        <pc:chgData name="Marshall Reid" userId="d17931b4e14e5cc9" providerId="LiveId" clId="{2C92B8A9-F69E-4C09-A6B9-8B3BE8D6FE3F}" dt="2017-09-24T13:31:18.207" v="491" actId="167"/>
        <pc:sldMasterMkLst>
          <pc:docMk/>
          <pc:sldMasterMk cId="90360657" sldId="2147483672"/>
        </pc:sldMasterMkLst>
        <pc:spChg chg="add mod">
          <ac:chgData name="Marshall Reid" userId="d17931b4e14e5cc9" providerId="LiveId" clId="{2C92B8A9-F69E-4C09-A6B9-8B3BE8D6FE3F}" dt="2017-09-24T13:31:08.884" v="489"/>
          <ac:spMkLst>
            <pc:docMk/>
            <pc:sldMasterMk cId="90360657" sldId="2147483672"/>
            <ac:spMk id="2" creationId="{58C9EDBE-CA23-45BB-AC69-AC26C2FB9279}"/>
          </ac:spMkLst>
        </pc:spChg>
        <pc:spChg chg="add mod">
          <ac:chgData name="Marshall Reid" userId="d17931b4e14e5cc9" providerId="LiveId" clId="{2C92B8A9-F69E-4C09-A6B9-8B3BE8D6FE3F}" dt="2017-09-24T13:31:08.884" v="489"/>
          <ac:spMkLst>
            <pc:docMk/>
            <pc:sldMasterMk cId="90360657" sldId="2147483672"/>
            <ac:spMk id="3" creationId="{1574B0DD-5DAF-4E85-B69C-B4DF9D069D52}"/>
          </ac:spMkLst>
        </pc:spChg>
        <pc:spChg chg="add mod">
          <ac:chgData name="Marshall Reid" userId="d17931b4e14e5cc9" providerId="LiveId" clId="{2C92B8A9-F69E-4C09-A6B9-8B3BE8D6FE3F}" dt="2017-09-24T13:31:08.884" v="489"/>
          <ac:spMkLst>
            <pc:docMk/>
            <pc:sldMasterMk cId="90360657" sldId="2147483672"/>
            <ac:spMk id="4" creationId="{21E67413-FB6D-4C99-9787-3A0C24BC6405}"/>
          </ac:spMkLst>
        </pc:spChg>
        <pc:spChg chg="add mod">
          <ac:chgData name="Marshall Reid" userId="d17931b4e14e5cc9" providerId="LiveId" clId="{2C92B8A9-F69E-4C09-A6B9-8B3BE8D6FE3F}" dt="2017-09-24T13:31:08.884" v="489"/>
          <ac:spMkLst>
            <pc:docMk/>
            <pc:sldMasterMk cId="90360657" sldId="2147483672"/>
            <ac:spMk id="5" creationId="{50C35F37-263A-4FF7-A2AC-D7FB3330C11D}"/>
          </ac:spMkLst>
        </pc:spChg>
        <pc:spChg chg="add mod">
          <ac:chgData name="Marshall Reid" userId="d17931b4e14e5cc9" providerId="LiveId" clId="{2C92B8A9-F69E-4C09-A6B9-8B3BE8D6FE3F}" dt="2017-09-24T13:31:08.884" v="489"/>
          <ac:spMkLst>
            <pc:docMk/>
            <pc:sldMasterMk cId="90360657" sldId="2147483672"/>
            <ac:spMk id="6" creationId="{55DEB9DC-4793-42AD-BFF0-DFFAD6B1573A}"/>
          </ac:spMkLst>
        </pc:spChg>
        <pc:picChg chg="add ord">
          <ac:chgData name="Marshall Reid" userId="d17931b4e14e5cc9" providerId="LiveId" clId="{2C92B8A9-F69E-4C09-A6B9-8B3BE8D6FE3F}" dt="2017-09-24T13:31:18.207" v="491" actId="167"/>
          <ac:picMkLst>
            <pc:docMk/>
            <pc:sldMasterMk cId="90360657" sldId="2147483672"/>
            <ac:picMk id="7" creationId="{87685C75-9283-4765-A7A9-98C09DACE211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5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2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05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96348-FCAB-499A-BCF9-2C484FDD6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2ED419-50FC-452F-8515-9793C8D51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16740-E706-48F4-BE50-A1541A34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B9D03-E812-4533-872F-3FD55B09D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F9FDD-4F1B-40D8-8D36-716393A4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39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2850B-0EB1-4EEA-9D5C-8E6C1E567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CED48-F45E-40B3-96DB-218A74CEC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4D0AF-D12B-4C6C-8B91-DECB021D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37ABC-54CA-490A-8B2A-AA3156A35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60FEF-582F-4693-A16F-4F6D01A6B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02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9F5EB-9ABD-447D-B78B-57876CA6B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0C402-F48C-4A6C-8848-AE86821D7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6662B-B684-4567-A066-D655D77D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F45AB-0251-4C46-9D52-CF280BAA9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EDCE4-4572-4EEE-82FA-9B4A50AC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73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3E3DB-9A0B-48F2-B16C-45AB6B21D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BF39E-2991-4652-8285-7AE4115496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1158A-FB9E-4F49-9015-26975A532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DAC3D-A0C7-4238-AEB7-55A55D189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CF17EB-86E9-4655-B2C0-357924922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80F8D0-9D49-43E5-92D5-FFB81E88E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50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9F9FC-36F2-4A1B-8E1F-42116AA01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E75A6-52CE-4278-9FFB-4BF7118DD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A5F3B-B486-4FA3-978A-C09981F25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3429E4-AF6D-4778-8B46-1EF3C73774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DCB898-553F-48E7-B8D5-FB1D932AC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F2BA3B-4EEB-4356-9C0D-8FD7CBD54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3BE681-17AD-4CEE-87C6-B9BE4855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F5F38-436A-411F-8968-21E1B5A8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33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0F54A-5F59-4525-9BB0-5CBA80AB2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533F65-9B0D-4FF9-9F12-672CD964C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1B3182-201F-439B-A48D-ED61DA382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325E6-6ADF-4B57-BF10-286D4FD69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77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F7FE49-7766-4E37-92D7-3B10A46E8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2B00F5-30CA-4FBE-92F4-1A79B51FD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0FC96-16B8-4B25-BC0C-DE5F44F82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25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D0F2-3878-4326-8353-C9E6D559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7FCF1-B3DE-48F2-9928-F5B929502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376F5-84FE-451C-932F-3F1AB7608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EC83A-F971-4B56-A149-20FE1FA64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2375C-18D8-4826-A80C-56973A4CD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290D3-9F8A-444E-B1B5-02F15657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0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26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0A779-10F0-4603-8EBB-93497F3B8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393F55-BA38-48D7-8F95-0FD9FF5C5F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4BB9CD-82F8-4358-A21D-BBD2EC5FC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EB2A77-162E-4E47-83BE-EAD22E9C9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AE69B0-91AE-452C-9B61-D7DBB799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1F57E-9DA0-4BD8-821E-BB42668C8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75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0EED-2367-4F02-B789-B328C3329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3E88ED-E292-48B8-91AF-5E78D2602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5469D-EBD6-4ED6-9C50-39D66C947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B4B9-7C6A-47FB-858C-F23D2FA3B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E6F20-8C46-40B9-AB13-B284A0ADE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26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4A423D-E55D-456E-9B94-53417A3660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989ED-5AAB-4E6F-9703-F77FADE98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205AB-4B9F-45E0-A556-1C29BE166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FB2FF-E9A1-4ABC-817B-ECA17B432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0FC1E-B298-4964-91F0-350C6841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6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8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3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0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3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8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3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&#10;&#10;Description generated with very high confidence">
            <a:extLst>
              <a:ext uri="{FF2B5EF4-FFF2-40B4-BE49-F238E27FC236}">
                <a16:creationId xmlns:a16="http://schemas.microsoft.com/office/drawing/2014/main" id="{9E55A660-60C7-4FCD-8EAB-5AAF58BDB35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B38D8-3461-46BC-BDC5-F9C13867E084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2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uilding&#10;&#10;Description generated with high confidence">
            <a:extLst>
              <a:ext uri="{FF2B5EF4-FFF2-40B4-BE49-F238E27FC236}">
                <a16:creationId xmlns:a16="http://schemas.microsoft.com/office/drawing/2014/main" id="{87685C75-9283-4765-A7A9-98C09DACE21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C9EDBE-CA23-45BB-AC69-AC26C2FB9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4B0DD-5DAF-4E85-B69C-B4DF9D069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67413-FB6D-4C99-9787-3A0C24BC6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F651D-D581-45D3-BDA3-229595A18702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35F37-263A-4FF7-A2AC-D7FB3330C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EB9DC-4793-42AD-BFF0-DFFAD6B15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2C10FDB-223E-4039-97F9-61272A4A76D3}"/>
              </a:ext>
            </a:extLst>
          </p:cNvPr>
          <p:cNvSpPr txBox="1"/>
          <p:nvPr/>
        </p:nvSpPr>
        <p:spPr>
          <a:xfrm>
            <a:off x="2657302" y="2804161"/>
            <a:ext cx="6123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Bender InlineOnly" panose="02000000000000000000" pitchFamily="50" charset="0"/>
              </a:rPr>
              <a:t>THE SUPREMACY OF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8FCB35-7816-4E64-BA56-C98567F26003}"/>
              </a:ext>
            </a:extLst>
          </p:cNvPr>
          <p:cNvSpPr txBox="1"/>
          <p:nvPr/>
        </p:nvSpPr>
        <p:spPr>
          <a:xfrm>
            <a:off x="2515986" y="3019604"/>
            <a:ext cx="640634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38150A"/>
                </a:solidFill>
                <a:latin typeface="Bender Solid" panose="02000000000000000000" pitchFamily="50" charset="0"/>
              </a:rPr>
              <a:t>CHRIST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4D1C61-F3A5-4810-8F03-D6926329A978}"/>
              </a:ext>
            </a:extLst>
          </p:cNvPr>
          <p:cNvSpPr txBox="1"/>
          <p:nvPr/>
        </p:nvSpPr>
        <p:spPr>
          <a:xfrm>
            <a:off x="3024447" y="1508432"/>
            <a:ext cx="53894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10E01"/>
                </a:solidFill>
                <a:latin typeface="Bender Inline" panose="02000000000000000000" pitchFamily="50" charset="0"/>
              </a:rPr>
              <a:t>COLOSSIANS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53EA9D-806F-44DF-8ACE-927EFDB751D6}"/>
              </a:ext>
            </a:extLst>
          </p:cNvPr>
          <p:cNvCxnSpPr/>
          <p:nvPr/>
        </p:nvCxnSpPr>
        <p:spPr>
          <a:xfrm>
            <a:off x="2975956" y="2831871"/>
            <a:ext cx="5486400" cy="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047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B60882-7AAA-4719-B153-DF52AD65B9DC}"/>
              </a:ext>
            </a:extLst>
          </p:cNvPr>
          <p:cNvSpPr txBox="1"/>
          <p:nvPr/>
        </p:nvSpPr>
        <p:spPr>
          <a:xfrm>
            <a:off x="6514754" y="5812120"/>
            <a:ext cx="2616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der InlineOnly" panose="02000000000000000000" pitchFamily="50" charset="0"/>
              </a:rPr>
              <a:t>THE SUPREMACY OF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8C7DAC-3F22-4478-8EF2-E992EA418450}"/>
              </a:ext>
            </a:extLst>
          </p:cNvPr>
          <p:cNvSpPr txBox="1"/>
          <p:nvPr/>
        </p:nvSpPr>
        <p:spPr>
          <a:xfrm>
            <a:off x="6770757" y="5966008"/>
            <a:ext cx="2104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der Solid" panose="02000000000000000000" pitchFamily="50" charset="0"/>
              </a:rPr>
              <a:t>CHRIST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889B87-5A68-467E-B409-E175BCD3D777}"/>
              </a:ext>
            </a:extLst>
          </p:cNvPr>
          <p:cNvSpPr txBox="1"/>
          <p:nvPr/>
        </p:nvSpPr>
        <p:spPr>
          <a:xfrm>
            <a:off x="6550816" y="5227345"/>
            <a:ext cx="2544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Bender Inline" panose="02000000000000000000" pitchFamily="50" charset="0"/>
              </a:rPr>
              <a:t>COLOSSIANS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97803A-AEB4-4D88-8CA3-435D9526CC90}"/>
              </a:ext>
            </a:extLst>
          </p:cNvPr>
          <p:cNvSpPr txBox="1"/>
          <p:nvPr/>
        </p:nvSpPr>
        <p:spPr>
          <a:xfrm>
            <a:off x="1485207" y="113995"/>
            <a:ext cx="7453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cap="small" dirty="0">
                <a:solidFill>
                  <a:srgbClr val="910E01"/>
                </a:solidFill>
                <a:latin typeface="Bender Solid" panose="02000000000000000000" pitchFamily="50" charset="0"/>
              </a:rPr>
              <a:t>The Epaphras Effect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F36E25-D6FA-4C2D-95EE-82B8D96DAA5B}"/>
              </a:ext>
            </a:extLst>
          </p:cNvPr>
          <p:cNvSpPr txBox="1"/>
          <p:nvPr/>
        </p:nvSpPr>
        <p:spPr>
          <a:xfrm>
            <a:off x="3541221" y="1037325"/>
            <a:ext cx="33306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Bender Thin" panose="02000000000000000000" pitchFamily="50" charset="0"/>
              </a:rPr>
              <a:t>Colossians 1:3-8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D71D31-3307-402A-BB5F-A74FDEBB83EC}"/>
              </a:ext>
            </a:extLst>
          </p:cNvPr>
          <p:cNvSpPr txBox="1"/>
          <p:nvPr/>
        </p:nvSpPr>
        <p:spPr>
          <a:xfrm>
            <a:off x="640080" y="2870662"/>
            <a:ext cx="7863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1E7D5"/>
                </a:solidFill>
                <a:latin typeface="Century Gothic" panose="020B0502020202020204" pitchFamily="34" charset="0"/>
              </a:rPr>
              <a:t>You don’t have to do </a:t>
            </a:r>
            <a:br>
              <a:rPr lang="en-US" sz="5400" dirty="0">
                <a:solidFill>
                  <a:srgbClr val="F1E7D5"/>
                </a:solidFill>
                <a:latin typeface="Century Gothic" panose="020B0502020202020204" pitchFamily="34" charset="0"/>
              </a:rPr>
            </a:br>
            <a:r>
              <a:rPr lang="en-US" sz="5400" dirty="0">
                <a:solidFill>
                  <a:srgbClr val="F1E7D5"/>
                </a:solidFill>
                <a:latin typeface="Century Gothic" panose="020B0502020202020204" pitchFamily="34" charset="0"/>
              </a:rPr>
              <a:t>it all by yourself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AECCD5-F055-4566-AE8C-6AC5669F1CE2}"/>
              </a:ext>
            </a:extLst>
          </p:cNvPr>
          <p:cNvCxnSpPr>
            <a:cxnSpLocks/>
          </p:cNvCxnSpPr>
          <p:nvPr/>
        </p:nvCxnSpPr>
        <p:spPr>
          <a:xfrm>
            <a:off x="6797773" y="5821958"/>
            <a:ext cx="2050474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6250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B60882-7AAA-4719-B153-DF52AD65B9DC}"/>
              </a:ext>
            </a:extLst>
          </p:cNvPr>
          <p:cNvSpPr txBox="1"/>
          <p:nvPr/>
        </p:nvSpPr>
        <p:spPr>
          <a:xfrm>
            <a:off x="6514754" y="5812120"/>
            <a:ext cx="2616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der InlineOnly" panose="02000000000000000000" pitchFamily="50" charset="0"/>
              </a:rPr>
              <a:t>THE SUPREMACY OF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8C7DAC-3F22-4478-8EF2-E992EA418450}"/>
              </a:ext>
            </a:extLst>
          </p:cNvPr>
          <p:cNvSpPr txBox="1"/>
          <p:nvPr/>
        </p:nvSpPr>
        <p:spPr>
          <a:xfrm>
            <a:off x="6770757" y="5966008"/>
            <a:ext cx="2104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der Solid" panose="02000000000000000000" pitchFamily="50" charset="0"/>
              </a:rPr>
              <a:t>CHRIST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889B87-5A68-467E-B409-E175BCD3D777}"/>
              </a:ext>
            </a:extLst>
          </p:cNvPr>
          <p:cNvSpPr txBox="1"/>
          <p:nvPr/>
        </p:nvSpPr>
        <p:spPr>
          <a:xfrm>
            <a:off x="6550816" y="5227345"/>
            <a:ext cx="2544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Bender Inline" panose="02000000000000000000" pitchFamily="50" charset="0"/>
              </a:rPr>
              <a:t>COLOSSIANS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97803A-AEB4-4D88-8CA3-435D9526CC90}"/>
              </a:ext>
            </a:extLst>
          </p:cNvPr>
          <p:cNvSpPr txBox="1"/>
          <p:nvPr/>
        </p:nvSpPr>
        <p:spPr>
          <a:xfrm>
            <a:off x="1485207" y="113995"/>
            <a:ext cx="7453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cap="small" dirty="0">
                <a:solidFill>
                  <a:srgbClr val="910E01"/>
                </a:solidFill>
                <a:latin typeface="Bender Solid" panose="02000000000000000000" pitchFamily="50" charset="0"/>
              </a:rPr>
              <a:t>The Epaphras Effect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F36E25-D6FA-4C2D-95EE-82B8D96DAA5B}"/>
              </a:ext>
            </a:extLst>
          </p:cNvPr>
          <p:cNvSpPr txBox="1"/>
          <p:nvPr/>
        </p:nvSpPr>
        <p:spPr>
          <a:xfrm>
            <a:off x="3541221" y="1037325"/>
            <a:ext cx="33306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Bender Thin" panose="02000000000000000000" pitchFamily="50" charset="0"/>
              </a:rPr>
              <a:t>Colossians 1:3-8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D71D31-3307-402A-BB5F-A74FDEBB83EC}"/>
              </a:ext>
            </a:extLst>
          </p:cNvPr>
          <p:cNvSpPr txBox="1"/>
          <p:nvPr/>
        </p:nvSpPr>
        <p:spPr>
          <a:xfrm>
            <a:off x="640080" y="2870662"/>
            <a:ext cx="7863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1E7D5"/>
                </a:solidFill>
                <a:latin typeface="Century Gothic" panose="020B0502020202020204" pitchFamily="34" charset="0"/>
              </a:rPr>
              <a:t>The Power Is In </a:t>
            </a:r>
            <a:br>
              <a:rPr lang="en-US" sz="5400" dirty="0">
                <a:solidFill>
                  <a:srgbClr val="F1E7D5"/>
                </a:solidFill>
                <a:latin typeface="Century Gothic" panose="020B0502020202020204" pitchFamily="34" charset="0"/>
              </a:rPr>
            </a:br>
            <a:r>
              <a:rPr lang="en-US" sz="5400" dirty="0">
                <a:solidFill>
                  <a:srgbClr val="F1E7D5"/>
                </a:solidFill>
                <a:latin typeface="Century Gothic" panose="020B0502020202020204" pitchFamily="34" charset="0"/>
              </a:rPr>
              <a:t>The Gospel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AECCD5-F055-4566-AE8C-6AC5669F1CE2}"/>
              </a:ext>
            </a:extLst>
          </p:cNvPr>
          <p:cNvCxnSpPr>
            <a:cxnSpLocks/>
          </p:cNvCxnSpPr>
          <p:nvPr/>
        </p:nvCxnSpPr>
        <p:spPr>
          <a:xfrm>
            <a:off x="6797773" y="5821958"/>
            <a:ext cx="2050474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834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B60882-7AAA-4719-B153-DF52AD65B9DC}"/>
              </a:ext>
            </a:extLst>
          </p:cNvPr>
          <p:cNvSpPr txBox="1"/>
          <p:nvPr/>
        </p:nvSpPr>
        <p:spPr>
          <a:xfrm>
            <a:off x="6514754" y="5812120"/>
            <a:ext cx="2616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der InlineOnly" panose="02000000000000000000" pitchFamily="50" charset="0"/>
              </a:rPr>
              <a:t>THE SUPREMACY OF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8C7DAC-3F22-4478-8EF2-E992EA418450}"/>
              </a:ext>
            </a:extLst>
          </p:cNvPr>
          <p:cNvSpPr txBox="1"/>
          <p:nvPr/>
        </p:nvSpPr>
        <p:spPr>
          <a:xfrm>
            <a:off x="6770757" y="5966008"/>
            <a:ext cx="2104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der Solid" panose="02000000000000000000" pitchFamily="50" charset="0"/>
              </a:rPr>
              <a:t>CHRIST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889B87-5A68-467E-B409-E175BCD3D777}"/>
              </a:ext>
            </a:extLst>
          </p:cNvPr>
          <p:cNvSpPr txBox="1"/>
          <p:nvPr/>
        </p:nvSpPr>
        <p:spPr>
          <a:xfrm>
            <a:off x="6550816" y="5227345"/>
            <a:ext cx="2544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Bender Inline" panose="02000000000000000000" pitchFamily="50" charset="0"/>
              </a:rPr>
              <a:t>COLOSSIANS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97803A-AEB4-4D88-8CA3-435D9526CC90}"/>
              </a:ext>
            </a:extLst>
          </p:cNvPr>
          <p:cNvSpPr txBox="1"/>
          <p:nvPr/>
        </p:nvSpPr>
        <p:spPr>
          <a:xfrm>
            <a:off x="1485207" y="113995"/>
            <a:ext cx="7453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cap="small" dirty="0">
                <a:solidFill>
                  <a:srgbClr val="910E01"/>
                </a:solidFill>
                <a:latin typeface="Bender Solid" panose="02000000000000000000" pitchFamily="50" charset="0"/>
              </a:rPr>
              <a:t>The Epaphras Effect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F36E25-D6FA-4C2D-95EE-82B8D96DAA5B}"/>
              </a:ext>
            </a:extLst>
          </p:cNvPr>
          <p:cNvSpPr txBox="1"/>
          <p:nvPr/>
        </p:nvSpPr>
        <p:spPr>
          <a:xfrm>
            <a:off x="3541221" y="1037325"/>
            <a:ext cx="33306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Bender Thin" panose="02000000000000000000" pitchFamily="50" charset="0"/>
              </a:rPr>
              <a:t>Colossians 1:3-8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D71D31-3307-402A-BB5F-A74FDEBB83EC}"/>
              </a:ext>
            </a:extLst>
          </p:cNvPr>
          <p:cNvSpPr txBox="1"/>
          <p:nvPr/>
        </p:nvSpPr>
        <p:spPr>
          <a:xfrm>
            <a:off x="640080" y="2870662"/>
            <a:ext cx="7863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1E7D5"/>
                </a:solidFill>
                <a:latin typeface="Century Gothic" panose="020B0502020202020204" pitchFamily="34" charset="0"/>
              </a:rPr>
              <a:t>Don’t Forget The Fundamentals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AECCD5-F055-4566-AE8C-6AC5669F1CE2}"/>
              </a:ext>
            </a:extLst>
          </p:cNvPr>
          <p:cNvCxnSpPr>
            <a:cxnSpLocks/>
          </p:cNvCxnSpPr>
          <p:nvPr/>
        </p:nvCxnSpPr>
        <p:spPr>
          <a:xfrm>
            <a:off x="6797773" y="5821958"/>
            <a:ext cx="2050474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933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</TotalTime>
  <Words>48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Bender Inline</vt:lpstr>
      <vt:lpstr>Bender InlineOnly</vt:lpstr>
      <vt:lpstr>Bender Solid</vt:lpstr>
      <vt:lpstr>Bender Thin</vt:lpstr>
      <vt:lpstr>Calibri</vt:lpstr>
      <vt:lpstr>Calibri Light</vt:lpstr>
      <vt:lpstr>Century Gothic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10</cp:revision>
  <dcterms:created xsi:type="dcterms:W3CDTF">2017-09-24T04:45:54Z</dcterms:created>
  <dcterms:modified xsi:type="dcterms:W3CDTF">2017-09-24T13:48:50Z</dcterms:modified>
</cp:coreProperties>
</file>