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6" r:id="rId3"/>
    <p:sldId id="265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10E01"/>
    <a:srgbClr val="F1E7D5"/>
    <a:srgbClr val="38150A"/>
    <a:srgbClr val="663300"/>
    <a:srgbClr val="BC531B"/>
    <a:srgbClr val="990000"/>
    <a:srgbClr val="653F1D"/>
    <a:srgbClr val="B7A383"/>
    <a:srgbClr val="AD937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69" d="100"/>
          <a:sy n="69" d="100"/>
        </p:scale>
        <p:origin x="1226" y="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shall Reid" userId="d17931b4e14e5cc9" providerId="LiveId" clId="{30F9A450-173A-47D3-B97B-E77E8CC7E5C4}"/>
    <pc:docChg chg="custSel modSld">
      <pc:chgData name="Marshall Reid" userId="d17931b4e14e5cc9" providerId="LiveId" clId="{30F9A450-173A-47D3-B97B-E77E8CC7E5C4}" dt="2017-11-19T14:51:01.503" v="136" actId="404"/>
      <pc:docMkLst>
        <pc:docMk/>
      </pc:docMkLst>
      <pc:sldChg chg="modSp modAnim">
        <pc:chgData name="Marshall Reid" userId="d17931b4e14e5cc9" providerId="LiveId" clId="{30F9A450-173A-47D3-B97B-E77E8CC7E5C4}" dt="2017-11-19T14:51:01.503" v="136" actId="404"/>
        <pc:sldMkLst>
          <pc:docMk/>
          <pc:sldMk cId="776625081" sldId="265"/>
        </pc:sldMkLst>
        <pc:spChg chg="mod">
          <ac:chgData name="Marshall Reid" userId="d17931b4e14e5cc9" providerId="LiveId" clId="{30F9A450-173A-47D3-B97B-E77E8CC7E5C4}" dt="2017-11-19T14:46:53.194" v="44" actId="12788"/>
          <ac:spMkLst>
            <pc:docMk/>
            <pc:sldMk cId="776625081" sldId="265"/>
            <ac:spMk id="6" creationId="{5097803A-AEB4-4D88-8CA3-435D9526CC90}"/>
          </ac:spMkLst>
        </pc:spChg>
        <pc:spChg chg="mod">
          <ac:chgData name="Marshall Reid" userId="d17931b4e14e5cc9" providerId="LiveId" clId="{30F9A450-173A-47D3-B97B-E77E8CC7E5C4}" dt="2017-11-19T14:46:53.194" v="44" actId="12788"/>
          <ac:spMkLst>
            <pc:docMk/>
            <pc:sldMk cId="776625081" sldId="265"/>
            <ac:spMk id="7" creationId="{9CF36E25-D6FA-4C2D-95EE-82B8D96DAA5B}"/>
          </ac:spMkLst>
        </pc:spChg>
        <pc:spChg chg="mod">
          <ac:chgData name="Marshall Reid" userId="d17931b4e14e5cc9" providerId="LiveId" clId="{30F9A450-173A-47D3-B97B-E77E8CC7E5C4}" dt="2017-11-19T14:51:01.503" v="136" actId="404"/>
          <ac:spMkLst>
            <pc:docMk/>
            <pc:sldMk cId="776625081" sldId="265"/>
            <ac:spMk id="8" creationId="{70D71D31-3307-402A-BB5F-A74FDEBB83EC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B38D8-3461-46BC-BDC5-F9C13867E084}" type="datetimeFigureOut">
              <a:rPr lang="en-US" smtClean="0"/>
              <a:t>11/19/2017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2ED7E-FABD-47F3-BB0C-6DE8AB8F87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4515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B38D8-3461-46BC-BDC5-F9C13867E084}" type="datetimeFigureOut">
              <a:rPr lang="en-US" smtClean="0"/>
              <a:t>11/19/2017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2ED7E-FABD-47F3-BB0C-6DE8AB8F87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2263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B38D8-3461-46BC-BDC5-F9C13867E084}" type="datetimeFigureOut">
              <a:rPr lang="en-US" smtClean="0"/>
              <a:t>11/19/2017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2ED7E-FABD-47F3-BB0C-6DE8AB8F87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5059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396348-FCAB-499A-BCF9-2C484FDD67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22ED419-50FC-452F-8515-9793C8D5184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A16740-E706-48F4-BE50-A1541A34D3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F651D-D581-45D3-BDA3-229595A18702}" type="datetimeFigureOut">
              <a:rPr lang="en-US" smtClean="0"/>
              <a:t>11/19/2017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1B9D03-E812-4533-872F-3FD55B09D1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DF9FDD-4F1B-40D8-8D36-716393A4DC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696DD-E2D3-4054-8FD1-C0796D3BFB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7396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72850B-0EB1-4EEA-9D5C-8E6C1E5674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ECED48-F45E-40B3-96DB-218A74CEC0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D4D0AF-D12B-4C6C-8B91-DECB021DE2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F651D-D581-45D3-BDA3-229595A18702}" type="datetimeFigureOut">
              <a:rPr lang="en-US" smtClean="0"/>
              <a:t>11/19/2017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237ABC-54CA-490A-8B2A-AA3156A351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D60FEF-582F-4693-A16F-4F6D01A6BB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696DD-E2D3-4054-8FD1-C0796D3BFB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0025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F9F5EB-9ABD-447D-B78B-57876CA6BF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F0C402-F48C-4A6C-8848-AE86821D7A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B6662B-B684-4567-A066-D655D77DB0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F651D-D581-45D3-BDA3-229595A18702}" type="datetimeFigureOut">
              <a:rPr lang="en-US" smtClean="0"/>
              <a:t>11/19/2017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4F45AB-0251-4C46-9D52-CF280BAA90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7EDCE4-4572-4EEE-82FA-9B4A50AC41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696DD-E2D3-4054-8FD1-C0796D3BFB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5737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43E3DB-9A0B-48F2-B16C-45AB6B21D1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FBF39E-2991-4652-8285-7AE4115496E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151158A-FB9E-4F49-9015-26975A5328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0CDAC3D-A0C7-4238-AEB7-55A55D1895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F651D-D581-45D3-BDA3-229595A18702}" type="datetimeFigureOut">
              <a:rPr lang="en-US" smtClean="0"/>
              <a:t>11/19/2017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FCF17EB-86E9-4655-B2C0-3579249224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580F8D0-9D49-43E5-92D5-FFB81E88EC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696DD-E2D3-4054-8FD1-C0796D3BFB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4500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F9F9FC-36F2-4A1B-8E1F-42116AA011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6E75A6-52CE-4278-9FFB-4BF7118DDF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15A5F3B-B486-4FA3-978A-C09981F256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F3429E4-AF6D-4778-8B46-1EF3C737741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FDCB898-553F-48E7-B8D5-FB1D932ACE9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4F2BA3B-4EEB-4356-9C0D-8FD7CBD549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F651D-D581-45D3-BDA3-229595A18702}" type="datetimeFigureOut">
              <a:rPr lang="en-US" smtClean="0"/>
              <a:t>11/19/2017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C3BE681-17AD-4CEE-87C6-B9BE4855FC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E1F5F38-436A-411F-8968-21E1B5A87B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696DD-E2D3-4054-8FD1-C0796D3BFB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03391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E0F54A-5F59-4525-9BB0-5CBA80AB24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8533F65-9B0D-4FF9-9F12-672CD964C0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F651D-D581-45D3-BDA3-229595A18702}" type="datetimeFigureOut">
              <a:rPr lang="en-US" smtClean="0"/>
              <a:t>11/19/2017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B1B3182-201F-439B-A48D-ED61DA3826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57325E6-6ADF-4B57-BF10-286D4FD692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696DD-E2D3-4054-8FD1-C0796D3BFB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57776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4F7FE49-7766-4E37-92D7-3B10A46E8C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F651D-D581-45D3-BDA3-229595A18702}" type="datetimeFigureOut">
              <a:rPr lang="en-US" smtClean="0"/>
              <a:t>11/19/2017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F2B00F5-30CA-4FBE-92F4-1A79B51FDC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A30FC96-16B8-4B25-BC0C-DE5F44F82E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696DD-E2D3-4054-8FD1-C0796D3BFB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72515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E4D0F2-3878-4326-8353-C9E6D5594B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A7FCF1-B3DE-48F2-9928-F5B9295023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F376F5-84FE-451C-932F-3F1AB76081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C6EC83A-F971-4B56-A149-20FE1FA643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F651D-D581-45D3-BDA3-229595A18702}" type="datetimeFigureOut">
              <a:rPr lang="en-US" smtClean="0"/>
              <a:t>11/19/2017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82375C-18D8-4826-A80C-56973A4CD5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5290D3-9F8A-444E-B1B5-02F15657DA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696DD-E2D3-4054-8FD1-C0796D3BFB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7032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B38D8-3461-46BC-BDC5-F9C13867E084}" type="datetimeFigureOut">
              <a:rPr lang="en-US" smtClean="0"/>
              <a:t>11/19/2017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2ED7E-FABD-47F3-BB0C-6DE8AB8F87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72625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0A779-10F0-4603-8EBB-93497F3B86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2393F55-BA38-48D7-8F95-0FD9FF5C5FC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64BB9CD-82F8-4358-A21D-BBD2EC5FCE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EB2A77-162E-4E47-83BE-EAD22E9C93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F651D-D581-45D3-BDA3-229595A18702}" type="datetimeFigureOut">
              <a:rPr lang="en-US" smtClean="0"/>
              <a:t>11/19/2017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DAE69B0-91AE-452C-9B61-D7DBB79905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101F57E-9DA0-4BD8-821E-BB42668C86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696DD-E2D3-4054-8FD1-C0796D3BFB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27501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1D0EED-2367-4F02-B789-B328C33293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73E88ED-E292-48B8-91AF-5E78D2602A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75469D-EBD6-4ED6-9C50-39D66C9474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F651D-D581-45D3-BDA3-229595A18702}" type="datetimeFigureOut">
              <a:rPr lang="en-US" smtClean="0"/>
              <a:t>11/19/2017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62B4B9-7C6A-47FB-858C-F23D2FA3B2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AE6F20-8C46-40B9-AB13-B284A0ADE5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696DD-E2D3-4054-8FD1-C0796D3BFB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92658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84A423D-E55D-456E-9B94-53417A36609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9C989ED-5AAB-4E6F-9703-F77FADE988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4205AB-4B9F-45E0-A556-1C29BE1661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F651D-D581-45D3-BDA3-229595A18702}" type="datetimeFigureOut">
              <a:rPr lang="en-US" smtClean="0"/>
              <a:t>11/19/2017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2FB2FF-E9A1-4ABC-817B-ECA17B432E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10FC1E-B298-4964-91F0-350C6841C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696DD-E2D3-4054-8FD1-C0796D3BFB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0686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B38D8-3461-46BC-BDC5-F9C13867E084}" type="datetimeFigureOut">
              <a:rPr lang="en-US" smtClean="0"/>
              <a:t>11/19/2017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2ED7E-FABD-47F3-BB0C-6DE8AB8F87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5836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B38D8-3461-46BC-BDC5-F9C13867E084}" type="datetimeFigureOut">
              <a:rPr lang="en-US" smtClean="0"/>
              <a:t>11/19/2017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2ED7E-FABD-47F3-BB0C-6DE8AB8F87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1391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B38D8-3461-46BC-BDC5-F9C13867E084}" type="datetimeFigureOut">
              <a:rPr lang="en-US" smtClean="0"/>
              <a:t>11/19/2017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2ED7E-FABD-47F3-BB0C-6DE8AB8F87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0039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B38D8-3461-46BC-BDC5-F9C13867E084}" type="datetimeFigureOut">
              <a:rPr lang="en-US" smtClean="0"/>
              <a:t>11/19/2017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2ED7E-FABD-47F3-BB0C-6DE8AB8F87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8357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B38D8-3461-46BC-BDC5-F9C13867E084}" type="datetimeFigureOut">
              <a:rPr lang="en-US" smtClean="0"/>
              <a:t>11/19/2017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2ED7E-FABD-47F3-BB0C-6DE8AB8F87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441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B38D8-3461-46BC-BDC5-F9C13867E084}" type="datetimeFigureOut">
              <a:rPr lang="en-US" smtClean="0"/>
              <a:t>11/19/2017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2ED7E-FABD-47F3-BB0C-6DE8AB8F87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3892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B38D8-3461-46BC-BDC5-F9C13867E084}" type="datetimeFigureOut">
              <a:rPr lang="en-US" smtClean="0"/>
              <a:t>11/19/2017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2ED7E-FABD-47F3-BB0C-6DE8AB8F87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8354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indoor&#10;&#10;Description generated with very high confidence">
            <a:extLst>
              <a:ext uri="{FF2B5EF4-FFF2-40B4-BE49-F238E27FC236}">
                <a16:creationId xmlns:a16="http://schemas.microsoft.com/office/drawing/2014/main" id="{9E55A660-60C7-4FCD-8EAB-5AAF58BDB356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B38D8-3461-46BC-BDC5-F9C13867E084}" type="datetimeFigureOut">
              <a:rPr lang="en-US" smtClean="0"/>
              <a:t>11/19/2017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32ED7E-FABD-47F3-BB0C-6DE8AB8F87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720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building&#10;&#10;Description generated with high confidence">
            <a:extLst>
              <a:ext uri="{FF2B5EF4-FFF2-40B4-BE49-F238E27FC236}">
                <a16:creationId xmlns:a16="http://schemas.microsoft.com/office/drawing/2014/main" id="{87685C75-9283-4765-A7A9-98C09DACE211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8C9EDBE-CA23-45BB-AC69-AC26C2FB92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74B0DD-5DAF-4E85-B69C-B4DF9D069D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E67413-FB6D-4C99-9787-3A0C24BC640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5F651D-D581-45D3-BDA3-229595A18702}" type="datetimeFigureOut">
              <a:rPr lang="en-US" smtClean="0"/>
              <a:t>11/19/2017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C35F37-263A-4FF7-A2AC-D7FB3330C11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DEB9DC-4793-42AD-BFF0-DFFAD6B1573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A696DD-E2D3-4054-8FD1-C0796D3BFB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606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22C10FDB-223E-4039-97F9-61272A4A76D3}"/>
              </a:ext>
            </a:extLst>
          </p:cNvPr>
          <p:cNvSpPr txBox="1"/>
          <p:nvPr/>
        </p:nvSpPr>
        <p:spPr>
          <a:xfrm>
            <a:off x="2657302" y="2804161"/>
            <a:ext cx="612370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latin typeface="Bender InlineOnly" panose="02000000000000000000" pitchFamily="50" charset="0"/>
              </a:rPr>
              <a:t>THE SUPREMACY OF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E8FCB35-7816-4E64-BA56-C98567F26003}"/>
              </a:ext>
            </a:extLst>
          </p:cNvPr>
          <p:cNvSpPr txBox="1"/>
          <p:nvPr/>
        </p:nvSpPr>
        <p:spPr>
          <a:xfrm>
            <a:off x="2515986" y="3019604"/>
            <a:ext cx="640634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solidFill>
                  <a:srgbClr val="38150A"/>
                </a:solidFill>
                <a:latin typeface="Bender Solid" panose="02000000000000000000" pitchFamily="50" charset="0"/>
              </a:rPr>
              <a:t>CHRIST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D4D1C61-F3A5-4810-8F03-D6926329A978}"/>
              </a:ext>
            </a:extLst>
          </p:cNvPr>
          <p:cNvSpPr txBox="1"/>
          <p:nvPr/>
        </p:nvSpPr>
        <p:spPr>
          <a:xfrm>
            <a:off x="3024447" y="1508432"/>
            <a:ext cx="538941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>
                <a:solidFill>
                  <a:srgbClr val="910E01"/>
                </a:solidFill>
                <a:latin typeface="Bender Inline" panose="02000000000000000000" pitchFamily="50" charset="0"/>
              </a:rPr>
              <a:t>COLOSSIANS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3453EA9D-806F-44DF-8ACE-927EFDB751D6}"/>
              </a:ext>
            </a:extLst>
          </p:cNvPr>
          <p:cNvCxnSpPr/>
          <p:nvPr/>
        </p:nvCxnSpPr>
        <p:spPr>
          <a:xfrm>
            <a:off x="2975956" y="2831871"/>
            <a:ext cx="5486400" cy="0"/>
          </a:xfrm>
          <a:prstGeom prst="line">
            <a:avLst/>
          </a:prstGeom>
          <a:ln w="28575">
            <a:solidFill>
              <a:srgbClr val="99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0047124"/>
      </p:ext>
    </p:extLst>
  </p:cSld>
  <p:clrMapOvr>
    <a:masterClrMapping/>
  </p:clrMapOvr>
  <p:transition spd="slow"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8B60882-7AAA-4719-B153-DF52AD65B9DC}"/>
              </a:ext>
            </a:extLst>
          </p:cNvPr>
          <p:cNvSpPr txBox="1"/>
          <p:nvPr/>
        </p:nvSpPr>
        <p:spPr>
          <a:xfrm>
            <a:off x="6514754" y="5812120"/>
            <a:ext cx="26165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F1E7D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nder InlineOnly" panose="02000000000000000000" pitchFamily="50" charset="0"/>
              </a:rPr>
              <a:t>THE SUPREMACY OF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08C7DAC-3F22-4478-8EF2-E992EA418450}"/>
              </a:ext>
            </a:extLst>
          </p:cNvPr>
          <p:cNvSpPr txBox="1"/>
          <p:nvPr/>
        </p:nvSpPr>
        <p:spPr>
          <a:xfrm>
            <a:off x="6770757" y="5966008"/>
            <a:ext cx="210450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solidFill>
                  <a:srgbClr val="F1E7D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nder Solid" panose="02000000000000000000" pitchFamily="50" charset="0"/>
              </a:rPr>
              <a:t>CHRIST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F889B87-5A68-467E-B409-E175BCD3D777}"/>
              </a:ext>
            </a:extLst>
          </p:cNvPr>
          <p:cNvSpPr txBox="1"/>
          <p:nvPr/>
        </p:nvSpPr>
        <p:spPr>
          <a:xfrm>
            <a:off x="6550816" y="5227345"/>
            <a:ext cx="25443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FFC000"/>
                </a:solidFill>
                <a:latin typeface="Bender Inline" panose="02000000000000000000" pitchFamily="50" charset="0"/>
              </a:rPr>
              <a:t>COLOSSIANS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097803A-AEB4-4D88-8CA3-435D9526CC90}"/>
              </a:ext>
            </a:extLst>
          </p:cNvPr>
          <p:cNvSpPr txBox="1"/>
          <p:nvPr/>
        </p:nvSpPr>
        <p:spPr>
          <a:xfrm>
            <a:off x="1307869" y="254388"/>
            <a:ext cx="7823397" cy="15162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5500"/>
              </a:lnSpc>
            </a:pPr>
            <a:r>
              <a:rPr lang="en-US" sz="8000" cap="small" dirty="0">
                <a:solidFill>
                  <a:srgbClr val="910E01"/>
                </a:solidFill>
                <a:latin typeface="Bender Solid" panose="02000000000000000000" pitchFamily="50" charset="0"/>
              </a:rPr>
              <a:t>The Treasure</a:t>
            </a:r>
            <a:br>
              <a:rPr lang="en-US" sz="8000" cap="small" dirty="0">
                <a:solidFill>
                  <a:srgbClr val="910E01"/>
                </a:solidFill>
                <a:latin typeface="Bender Solid" panose="02000000000000000000" pitchFamily="50" charset="0"/>
              </a:rPr>
            </a:br>
            <a:r>
              <a:rPr lang="en-US" sz="8000" cap="small" dirty="0">
                <a:solidFill>
                  <a:srgbClr val="910E01"/>
                </a:solidFill>
                <a:latin typeface="Bender Solid" panose="02000000000000000000" pitchFamily="50" charset="0"/>
              </a:rPr>
              <a:t>Of Christ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CF36E25-D6FA-4C2D-95EE-82B8D96DAA5B}"/>
              </a:ext>
            </a:extLst>
          </p:cNvPr>
          <p:cNvSpPr txBox="1"/>
          <p:nvPr/>
        </p:nvSpPr>
        <p:spPr>
          <a:xfrm>
            <a:off x="3026319" y="1531661"/>
            <a:ext cx="43864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Bender Thin" panose="02000000000000000000" pitchFamily="50" charset="0"/>
              </a:rPr>
              <a:t>Colossians 1:24 – 2:10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0D71D31-3307-402A-BB5F-A74FDEBB83EC}"/>
              </a:ext>
            </a:extLst>
          </p:cNvPr>
          <p:cNvSpPr txBox="1"/>
          <p:nvPr/>
        </p:nvSpPr>
        <p:spPr>
          <a:xfrm>
            <a:off x="254926" y="2371684"/>
            <a:ext cx="8462354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1E7D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True wealth can be found in Christ.</a:t>
            </a:r>
          </a:p>
          <a:p>
            <a:endParaRPr lang="en-US" dirty="0">
              <a:solidFill>
                <a:srgbClr val="F1E7D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  <a:p>
            <a:r>
              <a:rPr lang="en-US" sz="3600" dirty="0">
                <a:solidFill>
                  <a:srgbClr val="F1E7D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Learn to dig deeper.</a:t>
            </a:r>
          </a:p>
          <a:p>
            <a:endParaRPr lang="en-US" dirty="0">
              <a:solidFill>
                <a:srgbClr val="F1E7D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  <a:p>
            <a:r>
              <a:rPr lang="en-US" sz="3600" dirty="0">
                <a:solidFill>
                  <a:srgbClr val="F1E7D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We must protect our treasure.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21AECCD5-F055-4566-AE8C-6AC5669F1CE2}"/>
              </a:ext>
            </a:extLst>
          </p:cNvPr>
          <p:cNvCxnSpPr>
            <a:cxnSpLocks/>
          </p:cNvCxnSpPr>
          <p:nvPr/>
        </p:nvCxnSpPr>
        <p:spPr>
          <a:xfrm>
            <a:off x="6797773" y="5821958"/>
            <a:ext cx="2050474" cy="0"/>
          </a:xfrm>
          <a:prstGeom prst="line">
            <a:avLst/>
          </a:prstGeom>
          <a:ln w="190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7662508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1392</TotalTime>
  <Words>35</Words>
  <Application>Microsoft Office PowerPoint</Application>
  <PresentationFormat>On-screen Show (4:3)</PresentationFormat>
  <Paragraphs>13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12" baseType="lpstr">
      <vt:lpstr>Arial</vt:lpstr>
      <vt:lpstr>Bender Inline</vt:lpstr>
      <vt:lpstr>Bender InlineOnly</vt:lpstr>
      <vt:lpstr>Bender Solid</vt:lpstr>
      <vt:lpstr>Bender Thin</vt:lpstr>
      <vt:lpstr>Calibri</vt:lpstr>
      <vt:lpstr>Calibri Light</vt:lpstr>
      <vt:lpstr>Century Gothic</vt:lpstr>
      <vt:lpstr>Office Theme</vt:lpstr>
      <vt:lpstr>Custom Design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Marshall Reid</dc:creator>
  <cp:lastModifiedBy>Marshall Reid</cp:lastModifiedBy>
  <cp:revision>17</cp:revision>
  <dcterms:created xsi:type="dcterms:W3CDTF">2017-09-24T04:45:54Z</dcterms:created>
  <dcterms:modified xsi:type="dcterms:W3CDTF">2017-11-19T14:51:11Z</dcterms:modified>
</cp:coreProperties>
</file>