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1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46EA7-5926-4D84-B391-F1979DB42362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077DB-9DE2-4332-9F0E-167034D217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6F2B1-0EA9-4B5D-BDF4-D1D76DB7217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99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77DB-9DE2-4332-9F0E-167034D2179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077DB-9DE2-4332-9F0E-167034D2179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511B-A2FE-4AB0-8A90-EF5242944087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9837-F0C7-4008-9F99-280AD57A4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511B-A2FE-4AB0-8A90-EF5242944087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9837-F0C7-4008-9F99-280AD57A4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511B-A2FE-4AB0-8A90-EF5242944087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9837-F0C7-4008-9F99-280AD57A4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511B-A2FE-4AB0-8A90-EF5242944087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9837-F0C7-4008-9F99-280AD57A4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511B-A2FE-4AB0-8A90-EF5242944087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9837-F0C7-4008-9F99-280AD57A4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511B-A2FE-4AB0-8A90-EF5242944087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9837-F0C7-4008-9F99-280AD57A4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511B-A2FE-4AB0-8A90-EF5242944087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9837-F0C7-4008-9F99-280AD57A4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511B-A2FE-4AB0-8A90-EF5242944087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9837-F0C7-4008-9F99-280AD57A4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511B-A2FE-4AB0-8A90-EF5242944087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9837-F0C7-4008-9F99-280AD57A4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511B-A2FE-4AB0-8A90-EF5242944087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9837-F0C7-4008-9F99-280AD57A4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511B-A2FE-4AB0-8A90-EF5242944087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9837-F0C7-4008-9F99-280AD57A47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A511B-A2FE-4AB0-8A90-EF5242944087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9837-F0C7-4008-9F99-280AD57A47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7922" y="2910017"/>
            <a:ext cx="632128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ir Millhouse  Italic" pitchFamily="2" charset="0"/>
                <a:ea typeface="+mn-ea"/>
                <a:cs typeface="+mn-cs"/>
              </a:rPr>
              <a:t>HOME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ir Millhouse  Italic" pitchFamily="2" charset="0"/>
                <a:ea typeface="+mn-ea"/>
                <a:cs typeface="+mn-cs"/>
              </a:rPr>
              <a:t> and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Air Millhouse  Italic" pitchFamily="2" charset="0"/>
                <a:ea typeface="+mn-ea"/>
                <a:cs typeface="+mn-cs"/>
              </a:rPr>
              <a:t>FAMILY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Air Millhouse  Italic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9C718-1E13-4C6C-B298-74E23EB206F7}"/>
              </a:ext>
            </a:extLst>
          </p:cNvPr>
          <p:cNvSpPr txBox="1"/>
          <p:nvPr/>
        </p:nvSpPr>
        <p:spPr>
          <a:xfrm>
            <a:off x="1427922" y="5731251"/>
            <a:ext cx="450573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</a:effectLst>
                <a:uLnTx/>
                <a:uFillTx/>
                <a:latin typeface="Air Millhouse  Italic" panose="02000000000000000000" charset="0"/>
                <a:ea typeface="+mn-ea"/>
                <a:cs typeface="+mn-cs"/>
              </a:rPr>
              <a:t>NORTH  GARDENDALE  CHURCH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E6C95-1F47-4835-9B3A-A02851CF3BFF}"/>
              </a:ext>
            </a:extLst>
          </p:cNvPr>
          <p:cNvSpPr txBox="1"/>
          <p:nvPr/>
        </p:nvSpPr>
        <p:spPr>
          <a:xfrm>
            <a:off x="5123935" y="804733"/>
            <a:ext cx="26252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>
                      <a:alpha val="60000"/>
                    </a:prstClr>
                  </a:glow>
                </a:effectLst>
                <a:uLnTx/>
                <a:uFillTx/>
                <a:latin typeface="Air Millhouse  Italic" panose="02000000000000000000" charset="0"/>
                <a:ea typeface="+mn-ea"/>
                <a:cs typeface="+mn-cs"/>
              </a:rPr>
              <a:t>OCTOBER 29, 2017</a:t>
            </a:r>
          </a:p>
        </p:txBody>
      </p:sp>
    </p:spTree>
    <p:extLst>
      <p:ext uri="{BB962C8B-B14F-4D97-AF65-F5344CB8AC3E}">
        <p14:creationId xmlns:p14="http://schemas.microsoft.com/office/powerpoint/2010/main" val="24993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DFAD297-1CD6-43F0-AD3D-9F245DAA3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wanted poster 2.png"/>
          <p:cNvPicPr>
            <a:picLocks noChangeAspect="1"/>
          </p:cNvPicPr>
          <p:nvPr/>
        </p:nvPicPr>
        <p:blipFill>
          <a:blip r:embed="rId4"/>
          <a:srcRect r="2806"/>
          <a:stretch>
            <a:fillRect/>
          </a:stretch>
        </p:blipFill>
        <p:spPr>
          <a:xfrm>
            <a:off x="4267200" y="457200"/>
            <a:ext cx="4267200" cy="5749144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292100" dist="139700" dir="2700000" sx="103000" sy="103000" algn="tl" rotWithShape="0">
              <a:srgbClr val="333333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76800" y="990600"/>
            <a:ext cx="3048000" cy="8632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u="sng" dirty="0">
                <a:latin typeface="Playbill" pitchFamily="82" charset="0"/>
              </a:rPr>
              <a:t>WANTED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4876800"/>
            <a:ext cx="3733800" cy="7108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dirty="0">
                <a:latin typeface="Playbill" pitchFamily="82" charset="0"/>
              </a:rPr>
              <a:t>A REAL MAN</a:t>
            </a:r>
          </a:p>
        </p:txBody>
      </p:sp>
      <p:pic>
        <p:nvPicPr>
          <p:cNvPr id="10" name="Picture 9" descr="Silhouette Man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905000"/>
            <a:ext cx="3828572" cy="268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lum bright="10000" contrast="10000"/>
          </a:blip>
          <a:srcRect l="15157" t="178" r="23594" b="36507"/>
          <a:stretch>
            <a:fillRect/>
          </a:stretch>
        </p:blipFill>
        <p:spPr bwMode="auto">
          <a:xfrm>
            <a:off x="381000" y="115261"/>
            <a:ext cx="1263383" cy="1637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/>
          <a:srcRect l="5449" t="-9123" r="-6727" b="4348"/>
          <a:stretch>
            <a:fillRect/>
          </a:stretch>
        </p:blipFill>
        <p:spPr bwMode="auto">
          <a:xfrm>
            <a:off x="245889" y="1620530"/>
            <a:ext cx="1432661" cy="1852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/>
          <a:srcRect l="14203" t="-21077" r="19231" b="30095"/>
          <a:stretch>
            <a:fillRect/>
          </a:stretch>
        </p:blipFill>
        <p:spPr bwMode="auto">
          <a:xfrm flipH="1">
            <a:off x="161365" y="4794836"/>
            <a:ext cx="1398494" cy="1934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750679" y="2251422"/>
            <a:ext cx="2145126" cy="7909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accent6">
                    <a:lumMod val="20000"/>
                    <a:lumOff val="80000"/>
                  </a:schemeClr>
                </a:solidFill>
                <a:latin typeface="Playbill" pitchFamily="82" charset="0"/>
              </a:rPr>
              <a:t>THE LADIES'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  <a:latin typeface="Playbill" pitchFamily="82" charset="0"/>
            </a:endParaRPr>
          </a:p>
          <a:p>
            <a:pPr algn="ctr">
              <a:lnSpc>
                <a:spcPts val="3000"/>
              </a:lnSpc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Playbill" pitchFamily="82" charset="0"/>
              </a:rPr>
              <a:t>MAN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95287" y="3940629"/>
            <a:ext cx="1655910" cy="7909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Playbill" pitchFamily="82" charset="0"/>
              </a:rPr>
              <a:t>THE RICH</a:t>
            </a:r>
          </a:p>
          <a:p>
            <a:pPr algn="ctr">
              <a:lnSpc>
                <a:spcPts val="3000"/>
              </a:lnSpc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Playbill" pitchFamily="82" charset="0"/>
              </a:rPr>
              <a:t>GUY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3079" y="5523540"/>
            <a:ext cx="1840326" cy="7909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Playbill" pitchFamily="82" charset="0"/>
              </a:rPr>
              <a:t>THE TOUGH</a:t>
            </a:r>
          </a:p>
          <a:p>
            <a:pPr algn="ctr">
              <a:lnSpc>
                <a:spcPts val="3000"/>
              </a:lnSpc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Playbill" pitchFamily="82" charset="0"/>
              </a:rPr>
              <a:t>GUY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6238" y="659546"/>
            <a:ext cx="2145126" cy="7909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Playbill" pitchFamily="82" charset="0"/>
              </a:rPr>
              <a:t>THE LONER</a:t>
            </a:r>
          </a:p>
          <a:p>
            <a:pPr algn="ctr">
              <a:lnSpc>
                <a:spcPts val="3000"/>
              </a:lnSpc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Playbill" pitchFamily="82" charset="0"/>
              </a:rPr>
              <a:t>COWBOY</a:t>
            </a:r>
          </a:p>
        </p:txBody>
      </p:sp>
      <p:pic>
        <p:nvPicPr>
          <p:cNvPr id="1028" name="Picture 4" descr="Image result for mark zuckerberg">
            <a:extLst>
              <a:ext uri="{FF2B5EF4-FFF2-40B4-BE49-F238E27FC236}">
                <a16:creationId xmlns:a16="http://schemas.microsoft.com/office/drawing/2014/main" id="{84A9AB87-E1C9-4981-9FC1-89BCF959A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3" r="21243"/>
          <a:stretch/>
        </p:blipFill>
        <p:spPr bwMode="auto">
          <a:xfrm rot="240939" flipH="1">
            <a:off x="180054" y="3437489"/>
            <a:ext cx="1422234" cy="18619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Program Files\Microsoft Office\Templates\DJ PTK_D06D\309_highIMPACT II\30901_Backgrou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3" descr="wanted poster 2.png"/>
          <p:cNvPicPr>
            <a:picLocks noChangeAspect="1"/>
          </p:cNvPicPr>
          <p:nvPr/>
        </p:nvPicPr>
        <p:blipFill>
          <a:blip r:embed="rId4"/>
          <a:srcRect r="2806"/>
          <a:stretch>
            <a:fillRect/>
          </a:stretch>
        </p:blipFill>
        <p:spPr>
          <a:xfrm>
            <a:off x="4267200" y="457200"/>
            <a:ext cx="4267200" cy="5749144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292100" dist="139700" dir="2700000" sx="103000" sy="103000" algn="tl" rotWithShape="0">
              <a:srgbClr val="333333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76800" y="990600"/>
            <a:ext cx="3048000" cy="8632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u="sng" dirty="0">
                <a:latin typeface="Playbill" pitchFamily="82" charset="0"/>
              </a:rPr>
              <a:t>WANTED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5992" y="4633472"/>
            <a:ext cx="3750448" cy="12077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dirty="0">
                <a:latin typeface="Playbill" pitchFamily="82" charset="0"/>
              </a:rPr>
              <a:t>A</a:t>
            </a:r>
            <a:r>
              <a:rPr lang="en-US" sz="4800" dirty="0">
                <a:latin typeface="Playbill" pitchFamily="82" charset="0"/>
              </a:rPr>
              <a:t> </a:t>
            </a:r>
            <a:r>
              <a:rPr lang="en-US" sz="6000" dirty="0">
                <a:latin typeface="Playbill" pitchFamily="82" charset="0"/>
              </a:rPr>
              <a:t>MAN </a:t>
            </a:r>
          </a:p>
          <a:p>
            <a:pPr algn="ctr">
              <a:lnSpc>
                <a:spcPts val="6000"/>
              </a:lnSpc>
            </a:pPr>
            <a:r>
              <a:rPr lang="en-US" sz="6000" dirty="0">
                <a:latin typeface="Playbill" pitchFamily="82" charset="0"/>
              </a:rPr>
              <a:t>LIKE</a:t>
            </a:r>
            <a:r>
              <a:rPr lang="en-US" sz="4400" dirty="0">
                <a:latin typeface="Playbill" pitchFamily="82" charset="0"/>
              </a:rPr>
              <a:t> </a:t>
            </a:r>
            <a:r>
              <a:rPr lang="en-US" sz="6000" dirty="0">
                <a:latin typeface="Playbill" pitchFamily="82" charset="0"/>
              </a:rPr>
              <a:t>JESUS</a:t>
            </a:r>
          </a:p>
        </p:txBody>
      </p:sp>
      <p:pic>
        <p:nvPicPr>
          <p:cNvPr id="10" name="Picture 9" descr="Silhouette Man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905000"/>
            <a:ext cx="3828572" cy="268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8" name="Group 27"/>
          <p:cNvGrpSpPr/>
          <p:nvPr/>
        </p:nvGrpSpPr>
        <p:grpSpPr>
          <a:xfrm>
            <a:off x="615363" y="753035"/>
            <a:ext cx="3272117" cy="970626"/>
            <a:chOff x="615363" y="753035"/>
            <a:chExt cx="3272117" cy="970626"/>
          </a:xfrm>
        </p:grpSpPr>
        <p:sp>
          <p:nvSpPr>
            <p:cNvPr id="19" name="TextBox 18"/>
            <p:cNvSpPr txBox="1"/>
            <p:nvPr/>
          </p:nvSpPr>
          <p:spPr>
            <a:xfrm>
              <a:off x="615363" y="753035"/>
              <a:ext cx="3272117" cy="62063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Playbill" pitchFamily="82" charset="0"/>
                </a:rPr>
                <a:t>THE LEADER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23346" y="1529123"/>
              <a:ext cx="2056150" cy="194538"/>
            </a:xfrm>
            <a:prstGeom prst="rect">
              <a:avLst/>
            </a:prstGeom>
          </p:spPr>
          <p:txBody>
            <a:bodyPr wrap="square">
              <a:prstTxWarp prst="textPlain">
                <a:avLst/>
              </a:prstTxWarp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Playbill" pitchFamily="82" charset="0"/>
                </a:rPr>
                <a:t>EPHESIANS</a:t>
              </a:r>
              <a:r>
                <a:rPr lang="en-US" sz="1600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Playbill" pitchFamily="82" charset="0"/>
                </a:rPr>
                <a:t> </a:t>
              </a:r>
              <a:r>
                <a:rPr 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Playbill" pitchFamily="82" charset="0"/>
                </a:rPr>
                <a:t>5:23</a:t>
              </a:r>
              <a:endPara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laybill" pitchFamily="8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5045" y="2205317"/>
            <a:ext cx="3872753" cy="969346"/>
            <a:chOff x="315045" y="2205317"/>
            <a:chExt cx="3872753" cy="969346"/>
          </a:xfrm>
        </p:grpSpPr>
        <p:sp>
          <p:nvSpPr>
            <p:cNvPr id="20" name="TextBox 19"/>
            <p:cNvSpPr txBox="1"/>
            <p:nvPr/>
          </p:nvSpPr>
          <p:spPr>
            <a:xfrm>
              <a:off x="315045" y="2205317"/>
              <a:ext cx="3872753" cy="64240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Playbill" pitchFamily="82" charset="0"/>
                </a:rPr>
                <a:t>THE PROTECTOR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23346" y="2980125"/>
              <a:ext cx="2056150" cy="194538"/>
            </a:xfrm>
            <a:prstGeom prst="rect">
              <a:avLst/>
            </a:prstGeom>
          </p:spPr>
          <p:txBody>
            <a:bodyPr wrap="square">
              <a:prstTxWarp prst="textPlain">
                <a:avLst/>
              </a:prstTxWarp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Playbill" pitchFamily="82" charset="0"/>
                </a:rPr>
                <a:t>EPHESIANS</a:t>
              </a:r>
              <a:r>
                <a:rPr lang="en-US" sz="1600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Playbill" pitchFamily="82" charset="0"/>
                </a:rPr>
                <a:t> </a:t>
              </a:r>
              <a:r>
                <a:rPr 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Playbill" pitchFamily="82" charset="0"/>
                </a:rPr>
                <a:t>5:29</a:t>
              </a:r>
              <a:endPara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laybill" pitchFamily="8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15363" y="5145888"/>
            <a:ext cx="3272117" cy="965503"/>
            <a:chOff x="615363" y="5145888"/>
            <a:chExt cx="3272117" cy="965503"/>
          </a:xfrm>
        </p:grpSpPr>
        <p:sp>
          <p:nvSpPr>
            <p:cNvPr id="22" name="TextBox 21"/>
            <p:cNvSpPr txBox="1"/>
            <p:nvPr/>
          </p:nvSpPr>
          <p:spPr>
            <a:xfrm>
              <a:off x="615363" y="5145888"/>
              <a:ext cx="3272117" cy="62703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Playbill" pitchFamily="82" charset="0"/>
                </a:rPr>
                <a:t>THE FRIEND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68505" y="5916853"/>
              <a:ext cx="1965833" cy="194538"/>
            </a:xfrm>
            <a:prstGeom prst="rect">
              <a:avLst/>
            </a:prstGeom>
          </p:spPr>
          <p:txBody>
            <a:bodyPr wrap="square">
              <a:prstTxWarp prst="textPlain">
                <a:avLst/>
              </a:prstTxWarp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Playbill" pitchFamily="82" charset="0"/>
                </a:rPr>
                <a:t>JOHN 15:12-14</a:t>
              </a:r>
              <a:endPara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laybill" pitchFamily="8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0198" y="3657600"/>
            <a:ext cx="3442448" cy="987423"/>
            <a:chOff x="530198" y="3657600"/>
            <a:chExt cx="3442448" cy="987423"/>
          </a:xfrm>
        </p:grpSpPr>
        <p:sp>
          <p:nvSpPr>
            <p:cNvPr id="21" name="TextBox 20"/>
            <p:cNvSpPr txBox="1"/>
            <p:nvPr/>
          </p:nvSpPr>
          <p:spPr>
            <a:xfrm>
              <a:off x="530198" y="3657600"/>
              <a:ext cx="3442448" cy="65008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Playbill" pitchFamily="82" charset="0"/>
                </a:rPr>
                <a:t>THE TEACHER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14292" y="4450485"/>
              <a:ext cx="2474258" cy="194538"/>
            </a:xfrm>
            <a:prstGeom prst="rect">
              <a:avLst/>
            </a:prstGeom>
          </p:spPr>
          <p:txBody>
            <a:bodyPr wrap="square">
              <a:prstTxWarp prst="textPlain">
                <a:avLst/>
              </a:prstTxWarp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Playbill" pitchFamily="82" charset="0"/>
                </a:rPr>
                <a:t>EPHESIANS</a:t>
              </a:r>
              <a:r>
                <a:rPr lang="en-US" sz="1600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Playbill" pitchFamily="82" charset="0"/>
                </a:rPr>
                <a:t> </a:t>
              </a:r>
              <a:r>
                <a:rPr 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Playbill" pitchFamily="82" charset="0"/>
                </a:rPr>
                <a:t>4:21-32</a:t>
              </a:r>
              <a:endPara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laybill" pitchFamily="82" charset="0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51</Words>
  <Application>Microsoft Office PowerPoint</Application>
  <PresentationFormat>On-screen Show (4:3)</PresentationFormat>
  <Paragraphs>27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Air Millhouse  Italic</vt:lpstr>
      <vt:lpstr>Arial</vt:lpstr>
      <vt:lpstr>Calibri</vt:lpstr>
      <vt:lpstr>Playbill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</dc:creator>
  <cp:lastModifiedBy>Marshall Reid</cp:lastModifiedBy>
  <cp:revision>94</cp:revision>
  <dcterms:created xsi:type="dcterms:W3CDTF">2009-06-16T17:53:40Z</dcterms:created>
  <dcterms:modified xsi:type="dcterms:W3CDTF">2017-10-28T19:29:34Z</dcterms:modified>
</cp:coreProperties>
</file>