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4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D12E-FE7C-4C9D-BB73-2EA2AEA4B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7F598-07E7-4D25-AD3C-5987FD7A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34D5D-ACB8-4E3F-9D0B-E6D88626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27F6-C58D-462F-AB55-CA4EFB7A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A338B-86F8-40FB-9B75-8DE35BB2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5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6E24-BEFF-4282-B268-B90E3D33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B5E24-4326-4BBB-9573-090CAD10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04CE-5B18-4421-B678-0D62546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E502-2EFF-4156-BC71-92A6F36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260F-3C46-4D3D-8766-F0F61A6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1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55EA-B950-4E4B-8701-FA47883B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B3A7C-8D1B-47BE-A9D4-9930991E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65F95-EC6B-430D-B09C-32565D2E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591F-F58C-47F1-8061-6E704A0B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DA08-1AD4-4C19-8181-372B7C1B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DD35-D209-4994-A18B-1E23C3E6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FD702-3B2B-407E-97AA-399756ECB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032CF-C707-477F-A6E3-5ECBE736E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1F39-DBFD-4945-9320-558A844C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F1221-F5C5-4576-A91D-912E090D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1B80A-D73E-4BD9-9B9A-691E0A07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6403-A41F-4AF4-88CA-38AAC8F9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22346-E453-4B25-8B67-EC70B0B49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87582-CE1C-487D-984C-2F9DF56ED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680FE-5467-4C43-B573-19D2AF8E4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D4708-9ED2-4D29-9123-FB4A67D48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C9314-E023-4402-A1BB-E8454856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010A2-C7CD-4FB3-BE19-C9F30BB7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6F742-9280-4743-A6A9-25897CB5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3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8AA1-9F42-4122-B3ED-565C4DE1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BCEA5-4312-4556-A13B-36DF198B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5BC12-9A1E-41C3-B996-BEBD26DB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7FCB5-84C2-474A-84A8-10802E84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7DD06-9644-4F1C-8ED0-195E613E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C33CA-902D-4CE9-9DF8-39BA36F8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15F1C-5C9C-45C0-9CBF-0F49F176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DEF7-41E9-45A6-B160-78AAAA8B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1741F-6F87-4F9C-9F6C-69521BB8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64288-9DA9-4E87-AC74-B5591CBFF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10967-AA38-4CC0-AF22-F7AAC390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E12EE-4868-4033-B929-2DDBEFA2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D9377-E7FC-49E6-84E2-109E51FC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2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5F61-345F-481F-8860-9FAFBC99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819DA-114E-4045-BC08-3E816D26D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13F66-4792-49CC-8C04-BE60653E4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21F43-3770-4A2F-8AB9-CA8D81AF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935EE-016E-4550-9E1D-2E545A59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81729-C8F3-4560-8974-117EBE3B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BFAB-6291-4FA8-8ABE-84DD34C7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311F1-C5DB-4AA4-800B-BDC857E36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8EE1-9B9A-4983-8E5E-27F7764B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B80D9-B44F-48CF-B6D7-FB0C90CA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81E9F-17E3-4D1A-8508-DE23FD15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11191-2CA1-4FA0-B4A1-3B1263E03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5441F-8866-443E-851F-E7F2FBD87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C51B-B261-4F2A-B670-3E52C482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36D22-81C5-4343-B551-D5925BD8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EBBA4-E031-4784-8A38-5B32C684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3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9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0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B53F-4AAC-4A59-B83E-4E52EBC8E697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F6D50-50B0-4CC8-957C-C559FBB3B8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ound, wall, building, indoor&#10;&#10;Description generated with very high confidence">
            <a:extLst>
              <a:ext uri="{FF2B5EF4-FFF2-40B4-BE49-F238E27FC236}">
                <a16:creationId xmlns:a16="http://schemas.microsoft.com/office/drawing/2014/main" id="{D7DE1320-2FFF-4CC4-8FB4-977B2A3023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2CB8D-D864-4307-BF74-E433CD00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C8E8E-A34E-4713-8A26-6F7A165F1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907F-7DB0-45CF-B056-090D6AFC0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A6E3-225F-4357-AB38-0795F5C4D68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AE85-25D4-4397-9A62-A63DFB7ED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3ECB0-114A-4FBD-B2D1-977D830E1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670B-72E5-42B3-A939-1DE4606847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brick building&#10;&#10;Description generated with high confidence">
            <a:extLst>
              <a:ext uri="{FF2B5EF4-FFF2-40B4-BE49-F238E27FC236}">
                <a16:creationId xmlns:a16="http://schemas.microsoft.com/office/drawing/2014/main" id="{1847529C-EEE3-45DE-9853-38570F4443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1D428-65BC-4F7C-8F3E-F706195A8A0C}"/>
              </a:ext>
            </a:extLst>
          </p:cNvPr>
          <p:cNvSpPr txBox="1"/>
          <p:nvPr/>
        </p:nvSpPr>
        <p:spPr>
          <a:xfrm>
            <a:off x="0" y="414527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Restoration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4929E0-2CE7-4088-92EF-552BEA0DA7EF}"/>
              </a:ext>
            </a:extLst>
          </p:cNvPr>
          <p:cNvSpPr/>
          <p:nvPr/>
        </p:nvSpPr>
        <p:spPr>
          <a:xfrm>
            <a:off x="2416698" y="3218410"/>
            <a:ext cx="43106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biance BT" panose="02000506050000020004" pitchFamily="2" charset="0"/>
              </a:rPr>
              <a:t>Principles of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3735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A3405-2C4D-4114-B4E6-DA19F2140723}"/>
              </a:ext>
            </a:extLst>
          </p:cNvPr>
          <p:cNvSpPr txBox="1"/>
          <p:nvPr/>
        </p:nvSpPr>
        <p:spPr>
          <a:xfrm>
            <a:off x="2413462" y="939005"/>
            <a:ext cx="431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Restoration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AE82B-E9E7-4BAD-800C-D943AA4747EE}"/>
              </a:ext>
            </a:extLst>
          </p:cNvPr>
          <p:cNvSpPr txBox="1"/>
          <p:nvPr/>
        </p:nvSpPr>
        <p:spPr>
          <a:xfrm>
            <a:off x="1008611" y="1905986"/>
            <a:ext cx="72043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Condensed Light" panose="020B0406020204030204" pitchFamily="34" charset="0"/>
              </a:rPr>
              <a:t>Recognition of God’s authority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Condensed Light" panose="020B040602020403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Condensed Light" panose="020B0406020204030204" pitchFamily="34" charset="0"/>
              </a:rPr>
              <a:t>Willingness to change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Condensed Light" panose="020B040602020403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Condensed Light" panose="020B0406020204030204" pitchFamily="34" charset="0"/>
              </a:rPr>
              <a:t>Diligence and vigilance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BC31B-36E9-471D-8D90-5AF7BAD82FFB}"/>
              </a:ext>
            </a:extLst>
          </p:cNvPr>
          <p:cNvSpPr/>
          <p:nvPr/>
        </p:nvSpPr>
        <p:spPr>
          <a:xfrm>
            <a:off x="2413462" y="410696"/>
            <a:ext cx="4317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biance BT" panose="02000506050000020004" pitchFamily="2" charset="0"/>
              </a:rPr>
              <a:t>Principles of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5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16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Ambiance BT</vt:lpstr>
      <vt:lpstr>Arial</vt:lpstr>
      <vt:lpstr>Calibri</vt:lpstr>
      <vt:lpstr>Calibri Light</vt:lpstr>
      <vt:lpstr>Futura Std Condensed Light</vt:lpstr>
      <vt:lpstr>Trajan Pro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23</cp:revision>
  <dcterms:created xsi:type="dcterms:W3CDTF">2018-01-07T18:39:07Z</dcterms:created>
  <dcterms:modified xsi:type="dcterms:W3CDTF">2018-01-07T19:20:44Z</dcterms:modified>
</cp:coreProperties>
</file>