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56" r:id="rId4"/>
    <p:sldId id="257" r:id="rId5"/>
    <p:sldId id="260" r:id="rId6"/>
    <p:sldId id="261" r:id="rId7"/>
    <p:sldId id="263" r:id="rId8"/>
    <p:sldId id="264" r:id="rId9"/>
    <p:sldId id="265" r:id="rId10"/>
    <p:sldId id="266" r:id="rId11"/>
    <p:sldId id="267" r:id="rId12"/>
    <p:sldId id="268" r:id="rId13"/>
    <p:sldId id="269" r:id="rId14"/>
    <p:sldId id="270" r:id="rId15"/>
    <p:sldId id="271" r:id="rId16"/>
    <p:sldId id="262"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CCFFFF"/>
    <a:srgbClr val="00FFFF"/>
    <a:srgbClr val="3399FF"/>
    <a:srgbClr val="FF66FF"/>
    <a:srgbClr val="FFFF00"/>
    <a:srgbClr val="9B2632"/>
    <a:srgbClr val="7C85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4DBCD-6195-47DC-B250-7AB4B87BDFC0}" v="34" dt="2018-07-28T02:59:34.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9" d="100"/>
          <a:sy n="69" d="100"/>
        </p:scale>
        <p:origin x="122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ll Reid" userId="d17931b4e14e5cc9" providerId="LiveId" clId="{817C2FE9-668C-40C8-8133-9E21F38F0CA0}"/>
    <pc:docChg chg="custSel delSld modSld">
      <pc:chgData name="Marshall Reid" userId="d17931b4e14e5cc9" providerId="LiveId" clId="{817C2FE9-668C-40C8-8133-9E21F38F0CA0}" dt="2018-07-28T02:59:34.335" v="33" actId="478"/>
      <pc:docMkLst>
        <pc:docMk/>
      </pc:docMkLst>
      <pc:sldChg chg="delSp delAnim">
        <pc:chgData name="Marshall Reid" userId="d17931b4e14e5cc9" providerId="LiveId" clId="{817C2FE9-668C-40C8-8133-9E21F38F0CA0}" dt="2018-07-28T02:59:34.335" v="33" actId="478"/>
        <pc:sldMkLst>
          <pc:docMk/>
          <pc:sldMk cId="2901493967" sldId="273"/>
        </pc:sldMkLst>
        <pc:spChg chg="del">
          <ac:chgData name="Marshall Reid" userId="d17931b4e14e5cc9" providerId="LiveId" clId="{817C2FE9-668C-40C8-8133-9E21F38F0CA0}" dt="2018-07-28T02:59:34.335" v="33" actId="478"/>
          <ac:spMkLst>
            <pc:docMk/>
            <pc:sldMk cId="2901493967" sldId="273"/>
            <ac:spMk id="12" creationId="{2FE0FC7B-CF44-4C06-A992-DA77506C1AE3}"/>
          </ac:spMkLst>
        </pc:spChg>
        <pc:spChg chg="del">
          <ac:chgData name="Marshall Reid" userId="d17931b4e14e5cc9" providerId="LiveId" clId="{817C2FE9-668C-40C8-8133-9E21F38F0CA0}" dt="2018-07-28T02:59:34.335" v="33" actId="478"/>
          <ac:spMkLst>
            <pc:docMk/>
            <pc:sldMk cId="2901493967" sldId="273"/>
            <ac:spMk id="13" creationId="{6C1AE9EA-9BCC-4320-81DC-55F1CE2CE240}"/>
          </ac:spMkLst>
        </pc:spChg>
        <pc:spChg chg="del">
          <ac:chgData name="Marshall Reid" userId="d17931b4e14e5cc9" providerId="LiveId" clId="{817C2FE9-668C-40C8-8133-9E21F38F0CA0}" dt="2018-07-28T02:59:34.335" v="33" actId="478"/>
          <ac:spMkLst>
            <pc:docMk/>
            <pc:sldMk cId="2901493967" sldId="273"/>
            <ac:spMk id="14" creationId="{E0BEC34D-B112-4731-8578-977AD108FE2B}"/>
          </ac:spMkLst>
        </pc:spChg>
      </pc:sldChg>
      <pc:sldChg chg="del">
        <pc:chgData name="Marshall Reid" userId="d17931b4e14e5cc9" providerId="LiveId" clId="{817C2FE9-668C-40C8-8133-9E21F38F0CA0}" dt="2018-07-28T02:59:26.363" v="1" actId="2696"/>
        <pc:sldMkLst>
          <pc:docMk/>
          <pc:sldMk cId="461156990" sldId="274"/>
        </pc:sldMkLst>
      </pc:sldChg>
      <pc:sldChg chg="del">
        <pc:chgData name="Marshall Reid" userId="d17931b4e14e5cc9" providerId="LiveId" clId="{817C2FE9-668C-40C8-8133-9E21F38F0CA0}" dt="2018-07-28T02:59:26.378" v="2" actId="2696"/>
        <pc:sldMkLst>
          <pc:docMk/>
          <pc:sldMk cId="2358244397" sldId="275"/>
        </pc:sldMkLst>
      </pc:sldChg>
      <pc:sldChg chg="del">
        <pc:chgData name="Marshall Reid" userId="d17931b4e14e5cc9" providerId="LiveId" clId="{817C2FE9-668C-40C8-8133-9E21F38F0CA0}" dt="2018-07-28T02:59:26.394" v="3" actId="2696"/>
        <pc:sldMkLst>
          <pc:docMk/>
          <pc:sldMk cId="2605724639" sldId="276"/>
        </pc:sldMkLst>
      </pc:sldChg>
      <pc:sldChg chg="del">
        <pc:chgData name="Marshall Reid" userId="d17931b4e14e5cc9" providerId="LiveId" clId="{817C2FE9-668C-40C8-8133-9E21F38F0CA0}" dt="2018-07-28T02:59:26.416" v="4" actId="2696"/>
        <pc:sldMkLst>
          <pc:docMk/>
          <pc:sldMk cId="1834393333" sldId="277"/>
        </pc:sldMkLst>
      </pc:sldChg>
      <pc:sldChg chg="del">
        <pc:chgData name="Marshall Reid" userId="d17931b4e14e5cc9" providerId="LiveId" clId="{817C2FE9-668C-40C8-8133-9E21F38F0CA0}" dt="2018-07-28T02:59:26.432" v="5" actId="2696"/>
        <pc:sldMkLst>
          <pc:docMk/>
          <pc:sldMk cId="1795107567" sldId="279"/>
        </pc:sldMkLst>
      </pc:sldChg>
      <pc:sldChg chg="del">
        <pc:chgData name="Marshall Reid" userId="d17931b4e14e5cc9" providerId="LiveId" clId="{817C2FE9-668C-40C8-8133-9E21F38F0CA0}" dt="2018-07-28T02:59:26.487" v="7" actId="2696"/>
        <pc:sldMkLst>
          <pc:docMk/>
          <pc:sldMk cId="3789553929" sldId="280"/>
        </pc:sldMkLst>
      </pc:sldChg>
      <pc:sldChg chg="del">
        <pc:chgData name="Marshall Reid" userId="d17931b4e14e5cc9" providerId="LiveId" clId="{817C2FE9-668C-40C8-8133-9E21F38F0CA0}" dt="2018-07-28T02:59:26.467" v="6" actId="2696"/>
        <pc:sldMkLst>
          <pc:docMk/>
          <pc:sldMk cId="1929055957" sldId="281"/>
        </pc:sldMkLst>
      </pc:sldChg>
      <pc:sldChg chg="del">
        <pc:chgData name="Marshall Reid" userId="d17931b4e14e5cc9" providerId="LiveId" clId="{817C2FE9-668C-40C8-8133-9E21F38F0CA0}" dt="2018-07-28T02:59:26.512" v="8" actId="2696"/>
        <pc:sldMkLst>
          <pc:docMk/>
          <pc:sldMk cId="337788880" sldId="282"/>
        </pc:sldMkLst>
      </pc:sldChg>
      <pc:sldChg chg="del">
        <pc:chgData name="Marshall Reid" userId="d17931b4e14e5cc9" providerId="LiveId" clId="{817C2FE9-668C-40C8-8133-9E21F38F0CA0}" dt="2018-07-28T02:59:26.516" v="9" actId="2696"/>
        <pc:sldMkLst>
          <pc:docMk/>
          <pc:sldMk cId="680777656" sldId="283"/>
        </pc:sldMkLst>
      </pc:sldChg>
      <pc:sldChg chg="del">
        <pc:chgData name="Marshall Reid" userId="d17931b4e14e5cc9" providerId="LiveId" clId="{817C2FE9-668C-40C8-8133-9E21F38F0CA0}" dt="2018-07-28T02:59:26.547" v="10" actId="2696"/>
        <pc:sldMkLst>
          <pc:docMk/>
          <pc:sldMk cId="1656627403" sldId="284"/>
        </pc:sldMkLst>
      </pc:sldChg>
      <pc:sldChg chg="del">
        <pc:chgData name="Marshall Reid" userId="d17931b4e14e5cc9" providerId="LiveId" clId="{817C2FE9-668C-40C8-8133-9E21F38F0CA0}" dt="2018-07-28T02:59:26.580" v="11" actId="2696"/>
        <pc:sldMkLst>
          <pc:docMk/>
          <pc:sldMk cId="851175677" sldId="285"/>
        </pc:sldMkLst>
      </pc:sldChg>
      <pc:sldChg chg="del">
        <pc:chgData name="Marshall Reid" userId="d17931b4e14e5cc9" providerId="LiveId" clId="{817C2FE9-668C-40C8-8133-9E21F38F0CA0}" dt="2018-07-28T02:59:26.603" v="12" actId="2696"/>
        <pc:sldMkLst>
          <pc:docMk/>
          <pc:sldMk cId="4287920603" sldId="286"/>
        </pc:sldMkLst>
      </pc:sldChg>
      <pc:sldChg chg="del">
        <pc:chgData name="Marshall Reid" userId="d17931b4e14e5cc9" providerId="LiveId" clId="{817C2FE9-668C-40C8-8133-9E21F38F0CA0}" dt="2018-07-28T02:59:26.631" v="13" actId="2696"/>
        <pc:sldMkLst>
          <pc:docMk/>
          <pc:sldMk cId="3309417123" sldId="287"/>
        </pc:sldMkLst>
      </pc:sldChg>
      <pc:sldChg chg="del">
        <pc:chgData name="Marshall Reid" userId="d17931b4e14e5cc9" providerId="LiveId" clId="{817C2FE9-668C-40C8-8133-9E21F38F0CA0}" dt="2018-07-28T02:59:26.666" v="14" actId="2696"/>
        <pc:sldMkLst>
          <pc:docMk/>
          <pc:sldMk cId="699509014" sldId="288"/>
        </pc:sldMkLst>
      </pc:sldChg>
      <pc:sldChg chg="del">
        <pc:chgData name="Marshall Reid" userId="d17931b4e14e5cc9" providerId="LiveId" clId="{817C2FE9-668C-40C8-8133-9E21F38F0CA0}" dt="2018-07-28T02:59:26.698" v="15" actId="2696"/>
        <pc:sldMkLst>
          <pc:docMk/>
          <pc:sldMk cId="198870922" sldId="289"/>
        </pc:sldMkLst>
      </pc:sldChg>
      <pc:sldChg chg="del">
        <pc:chgData name="Marshall Reid" userId="d17931b4e14e5cc9" providerId="LiveId" clId="{817C2FE9-668C-40C8-8133-9E21F38F0CA0}" dt="2018-07-28T02:59:26.721" v="16" actId="2696"/>
        <pc:sldMkLst>
          <pc:docMk/>
          <pc:sldMk cId="1401752503" sldId="290"/>
        </pc:sldMkLst>
      </pc:sldChg>
      <pc:sldChg chg="del">
        <pc:chgData name="Marshall Reid" userId="d17931b4e14e5cc9" providerId="LiveId" clId="{817C2FE9-668C-40C8-8133-9E21F38F0CA0}" dt="2018-07-28T02:59:26.752" v="17" actId="2696"/>
        <pc:sldMkLst>
          <pc:docMk/>
          <pc:sldMk cId="187700078" sldId="291"/>
        </pc:sldMkLst>
      </pc:sldChg>
      <pc:sldChg chg="del">
        <pc:chgData name="Marshall Reid" userId="d17931b4e14e5cc9" providerId="LiveId" clId="{817C2FE9-668C-40C8-8133-9E21F38F0CA0}" dt="2018-07-28T02:59:26.783" v="18" actId="2696"/>
        <pc:sldMkLst>
          <pc:docMk/>
          <pc:sldMk cId="2426908275" sldId="292"/>
        </pc:sldMkLst>
      </pc:sldChg>
      <pc:sldChg chg="del">
        <pc:chgData name="Marshall Reid" userId="d17931b4e14e5cc9" providerId="LiveId" clId="{817C2FE9-668C-40C8-8133-9E21F38F0CA0}" dt="2018-07-28T02:59:26.799" v="19" actId="2696"/>
        <pc:sldMkLst>
          <pc:docMk/>
          <pc:sldMk cId="1854935154" sldId="293"/>
        </pc:sldMkLst>
      </pc:sldChg>
      <pc:sldChg chg="del">
        <pc:chgData name="Marshall Reid" userId="d17931b4e14e5cc9" providerId="LiveId" clId="{817C2FE9-668C-40C8-8133-9E21F38F0CA0}" dt="2018-07-28T02:59:26.296" v="0" actId="2696"/>
        <pc:sldMkLst>
          <pc:docMk/>
          <pc:sldMk cId="3334969587" sldId="294"/>
        </pc:sldMkLst>
      </pc:sldChg>
      <pc:sldChg chg="del">
        <pc:chgData name="Marshall Reid" userId="d17931b4e14e5cc9" providerId="LiveId" clId="{817C2FE9-668C-40C8-8133-9E21F38F0CA0}" dt="2018-07-28T02:59:26.903" v="21" actId="2696"/>
        <pc:sldMkLst>
          <pc:docMk/>
          <pc:sldMk cId="3612546364" sldId="295"/>
        </pc:sldMkLst>
      </pc:sldChg>
      <pc:sldChg chg="del">
        <pc:chgData name="Marshall Reid" userId="d17931b4e14e5cc9" providerId="LiveId" clId="{817C2FE9-668C-40C8-8133-9E21F38F0CA0}" dt="2018-07-28T02:59:26.947" v="22" actId="2696"/>
        <pc:sldMkLst>
          <pc:docMk/>
          <pc:sldMk cId="217543102" sldId="296"/>
        </pc:sldMkLst>
      </pc:sldChg>
      <pc:sldChg chg="del">
        <pc:chgData name="Marshall Reid" userId="d17931b4e14e5cc9" providerId="LiveId" clId="{817C2FE9-668C-40C8-8133-9E21F38F0CA0}" dt="2018-07-28T02:59:27.002" v="23" actId="2696"/>
        <pc:sldMkLst>
          <pc:docMk/>
          <pc:sldMk cId="2522242433" sldId="297"/>
        </pc:sldMkLst>
      </pc:sldChg>
      <pc:sldChg chg="del">
        <pc:chgData name="Marshall Reid" userId="d17931b4e14e5cc9" providerId="LiveId" clId="{817C2FE9-668C-40C8-8133-9E21F38F0CA0}" dt="2018-07-28T02:59:27.047" v="24" actId="2696"/>
        <pc:sldMkLst>
          <pc:docMk/>
          <pc:sldMk cId="1481659781" sldId="298"/>
        </pc:sldMkLst>
      </pc:sldChg>
      <pc:sldChg chg="del">
        <pc:chgData name="Marshall Reid" userId="d17931b4e14e5cc9" providerId="LiveId" clId="{817C2FE9-668C-40C8-8133-9E21F38F0CA0}" dt="2018-07-28T02:59:27.131" v="26" actId="2696"/>
        <pc:sldMkLst>
          <pc:docMk/>
          <pc:sldMk cId="502854577" sldId="299"/>
        </pc:sldMkLst>
      </pc:sldChg>
      <pc:sldChg chg="del">
        <pc:chgData name="Marshall Reid" userId="d17931b4e14e5cc9" providerId="LiveId" clId="{817C2FE9-668C-40C8-8133-9E21F38F0CA0}" dt="2018-07-28T02:59:27.093" v="25" actId="2696"/>
        <pc:sldMkLst>
          <pc:docMk/>
          <pc:sldMk cId="3737407457" sldId="300"/>
        </pc:sldMkLst>
      </pc:sldChg>
      <pc:sldChg chg="del">
        <pc:chgData name="Marshall Reid" userId="d17931b4e14e5cc9" providerId="LiveId" clId="{817C2FE9-668C-40C8-8133-9E21F38F0CA0}" dt="2018-07-28T02:59:27.300" v="29" actId="2696"/>
        <pc:sldMkLst>
          <pc:docMk/>
          <pc:sldMk cId="3649095666" sldId="301"/>
        </pc:sldMkLst>
      </pc:sldChg>
      <pc:sldChg chg="del">
        <pc:chgData name="Marshall Reid" userId="d17931b4e14e5cc9" providerId="LiveId" clId="{817C2FE9-668C-40C8-8133-9E21F38F0CA0}" dt="2018-07-28T02:59:27.232" v="28" actId="2696"/>
        <pc:sldMkLst>
          <pc:docMk/>
          <pc:sldMk cId="3020933468" sldId="302"/>
        </pc:sldMkLst>
      </pc:sldChg>
      <pc:sldChg chg="del">
        <pc:chgData name="Marshall Reid" userId="d17931b4e14e5cc9" providerId="LiveId" clId="{817C2FE9-668C-40C8-8133-9E21F38F0CA0}" dt="2018-07-28T02:59:27.178" v="27" actId="2696"/>
        <pc:sldMkLst>
          <pc:docMk/>
          <pc:sldMk cId="2292302273" sldId="303"/>
        </pc:sldMkLst>
      </pc:sldChg>
      <pc:sldChg chg="del">
        <pc:chgData name="Marshall Reid" userId="d17931b4e14e5cc9" providerId="LiveId" clId="{817C2FE9-668C-40C8-8133-9E21F38F0CA0}" dt="2018-07-28T02:59:27.347" v="30" actId="2696"/>
        <pc:sldMkLst>
          <pc:docMk/>
          <pc:sldMk cId="682006022" sldId="304"/>
        </pc:sldMkLst>
      </pc:sldChg>
      <pc:sldChg chg="del">
        <pc:chgData name="Marshall Reid" userId="d17931b4e14e5cc9" providerId="LiveId" clId="{817C2FE9-668C-40C8-8133-9E21F38F0CA0}" dt="2018-07-28T02:59:27.363" v="31" actId="2696"/>
        <pc:sldMkLst>
          <pc:docMk/>
          <pc:sldMk cId="1291802966" sldId="305"/>
        </pc:sldMkLst>
      </pc:sldChg>
      <pc:sldChg chg="del">
        <pc:chgData name="Marshall Reid" userId="d17931b4e14e5cc9" providerId="LiveId" clId="{817C2FE9-668C-40C8-8133-9E21F38F0CA0}" dt="2018-07-28T02:59:27.394" v="32" actId="2696"/>
        <pc:sldMkLst>
          <pc:docMk/>
          <pc:sldMk cId="1060692960" sldId="306"/>
        </pc:sldMkLst>
      </pc:sldChg>
      <pc:sldChg chg="del">
        <pc:chgData name="Marshall Reid" userId="d17931b4e14e5cc9" providerId="LiveId" clId="{817C2FE9-668C-40C8-8133-9E21F38F0CA0}" dt="2018-07-28T02:59:26.847" v="20" actId="2696"/>
        <pc:sldMkLst>
          <pc:docMk/>
          <pc:sldMk cId="3694642644" sldId="30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F38D8F-F709-4D97-A593-85B273239249}"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387752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38D8F-F709-4D97-A593-85B273239249}"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278282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38D8F-F709-4D97-A593-85B273239249}"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425856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38D8F-F709-4D97-A593-85B273239249}"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367511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F38D8F-F709-4D97-A593-85B273239249}"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112147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F38D8F-F709-4D97-A593-85B273239249}"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202053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F38D8F-F709-4D97-A593-85B273239249}" type="datetimeFigureOut">
              <a:rPr lang="en-US" smtClean="0"/>
              <a:t>7/27/2018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714234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F38D8F-F709-4D97-A593-85B273239249}" type="datetimeFigureOut">
              <a:rPr lang="en-US" smtClean="0"/>
              <a:t>7/27/2018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411648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38D8F-F709-4D97-A593-85B273239249}" type="datetimeFigureOut">
              <a:rPr lang="en-US" smtClean="0"/>
              <a:t>7/27/2018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396513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F38D8F-F709-4D97-A593-85B273239249}"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13984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F38D8F-F709-4D97-A593-85B273239249}"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310912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38D8F-F709-4D97-A593-85B273239249}" type="datetimeFigureOut">
              <a:rPr lang="en-US" smtClean="0"/>
              <a:t>7/27/2018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3EA94-6903-4E1A-8B86-A7651EE13308}" type="slidenum">
              <a:rPr lang="en-US" smtClean="0"/>
              <a:t>‹#›</a:t>
            </a:fld>
            <a:endParaRPr lang="en-US"/>
          </a:p>
        </p:txBody>
      </p:sp>
    </p:spTree>
    <p:extLst>
      <p:ext uri="{BB962C8B-B14F-4D97-AF65-F5344CB8AC3E}">
        <p14:creationId xmlns:p14="http://schemas.microsoft.com/office/powerpoint/2010/main" val="1935279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1nEBLbNfcoo?autoplay=1;rel=0&amp;controls=0&amp;showinfo=0&amp;start=524&amp;end=59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tting, table&#10;&#10;Description generated with high confidence">
            <a:extLst>
              <a:ext uri="{FF2B5EF4-FFF2-40B4-BE49-F238E27FC236}">
                <a16:creationId xmlns:a16="http://schemas.microsoft.com/office/drawing/2014/main" id="{2F2C9C54-51A4-4CD4-AEAB-7B9F878F9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B4816E3D-7F1F-4E47-A153-CD64E02FC6A5}"/>
              </a:ext>
            </a:extLst>
          </p:cNvPr>
          <p:cNvSpPr/>
          <p:nvPr/>
        </p:nvSpPr>
        <p:spPr>
          <a:xfrm>
            <a:off x="786938" y="842356"/>
            <a:ext cx="7570124" cy="1668088"/>
          </a:xfrm>
          <a:prstGeom prst="rect">
            <a:avLst/>
          </a:prstGeom>
          <a:solidFill>
            <a:schemeClr val="bg1">
              <a:lumMod val="95000"/>
              <a:alpha val="62000"/>
            </a:schemeClr>
          </a:solidFill>
          <a:ln w="38100">
            <a:solidFill>
              <a:srgbClr val="9B2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9481A48-F8E5-407A-948F-4BE3C91299EF}"/>
              </a:ext>
            </a:extLst>
          </p:cNvPr>
          <p:cNvSpPr txBox="1"/>
          <p:nvPr/>
        </p:nvSpPr>
        <p:spPr>
          <a:xfrm>
            <a:off x="814647" y="1168568"/>
            <a:ext cx="7514706" cy="1015663"/>
          </a:xfrm>
          <a:prstGeom prst="rect">
            <a:avLst/>
          </a:prstGeom>
          <a:noFill/>
        </p:spPr>
        <p:txBody>
          <a:bodyPr wrap="square" rtlCol="0">
            <a:spAutoFit/>
          </a:bodyPr>
          <a:lstStyle/>
          <a:p>
            <a:pPr algn="ctr"/>
            <a:r>
              <a:rPr lang="en-US" sz="6000" dirty="0">
                <a:solidFill>
                  <a:srgbClr val="9B2632"/>
                </a:solidFill>
                <a:latin typeface="Aegyptus" panose="05070102010707070707" pitchFamily="18" charset="0"/>
                <a:ea typeface="Aegyptus" panose="05070102010707070707" pitchFamily="18" charset="0"/>
              </a:rPr>
              <a:t>Alleged Bible Contradictions</a:t>
            </a:r>
          </a:p>
        </p:txBody>
      </p:sp>
    </p:spTree>
    <p:extLst>
      <p:ext uri="{BB962C8B-B14F-4D97-AF65-F5344CB8AC3E}">
        <p14:creationId xmlns:p14="http://schemas.microsoft.com/office/powerpoint/2010/main" val="90136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4D1883-7ECD-4A7B-B37A-37AD9C9F118C}"/>
              </a:ext>
            </a:extLst>
          </p:cNvPr>
          <p:cNvSpPr/>
          <p:nvPr/>
        </p:nvSpPr>
        <p:spPr>
          <a:xfrm>
            <a:off x="3729643" y="3061680"/>
            <a:ext cx="4954144" cy="1200329"/>
          </a:xfrm>
          <a:prstGeom prst="rect">
            <a:avLst/>
          </a:prstGeom>
        </p:spPr>
        <p:txBody>
          <a:bodyPr wrap="square">
            <a:spAutoFit/>
          </a:bodyPr>
          <a:lstStyle/>
          <a:p>
            <a:pPr lvl="0" algn="just"/>
            <a:r>
              <a:rPr lang="en-US" sz="2400" dirty="0">
                <a:solidFill>
                  <a:prstClr val="white"/>
                </a:solidFill>
                <a:latin typeface="Futura Std Condensed Light" panose="020B0406020204030204" pitchFamily="34" charset="0"/>
              </a:rPr>
              <a:t>Now after the Sabbath, as the first day of the week began to dawn, Mary Magdalene and the other Mary came to see the tomb.</a:t>
            </a:r>
            <a:endPar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
        <p:nvSpPr>
          <p:cNvPr id="17" name="TextBox 16">
            <a:extLst>
              <a:ext uri="{FF2B5EF4-FFF2-40B4-BE49-F238E27FC236}">
                <a16:creationId xmlns:a16="http://schemas.microsoft.com/office/drawing/2014/main" id="{EC6F4AC1-7E1B-4E0B-99F1-53974B10439F}"/>
              </a:ext>
            </a:extLst>
          </p:cNvPr>
          <p:cNvSpPr txBox="1"/>
          <p:nvPr/>
        </p:nvSpPr>
        <p:spPr>
          <a:xfrm>
            <a:off x="4835115" y="4421157"/>
            <a:ext cx="27432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srgbClr val="FFFF00"/>
                </a:solidFill>
                <a:latin typeface="LinotypeZapfino" panose="02000506020000020002" pitchFamily="2" charset="0"/>
              </a:rPr>
              <a:t>Matthew 28:1</a:t>
            </a:r>
            <a:endPar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endParaRPr>
          </a:p>
        </p:txBody>
      </p:sp>
      <p:sp>
        <p:nvSpPr>
          <p:cNvPr id="19" name="Oval 18">
            <a:extLst>
              <a:ext uri="{FF2B5EF4-FFF2-40B4-BE49-F238E27FC236}">
                <a16:creationId xmlns:a16="http://schemas.microsoft.com/office/drawing/2014/main" id="{AB2AECEF-982A-40CA-B756-2E9C1D0A8444}"/>
              </a:ext>
            </a:extLst>
          </p:cNvPr>
          <p:cNvSpPr/>
          <p:nvPr/>
        </p:nvSpPr>
        <p:spPr>
          <a:xfrm>
            <a:off x="720435" y="5486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 descr="Image result for jesus tomb clip art">
            <a:extLst>
              <a:ext uri="{FF2B5EF4-FFF2-40B4-BE49-F238E27FC236}">
                <a16:creationId xmlns:a16="http://schemas.microsoft.com/office/drawing/2014/main" id="{7E0E9D22-065F-4B47-923B-73534FBA4327}"/>
              </a:ext>
            </a:extLst>
          </p:cNvPr>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ackgroundRemoval t="9913" b="91254" l="2083" r="99792">
                        <a14:foregroundMark x1="7708" y1="67055" x2="13750" y2="54227"/>
                        <a14:foregroundMark x1="13750" y1="54227" x2="34167" y2="40816"/>
                        <a14:foregroundMark x1="34167" y1="40816" x2="49792" y2="39359"/>
                        <a14:foregroundMark x1="49792" y1="39359" x2="70625" y2="48980"/>
                        <a14:foregroundMark x1="70625" y1="48980" x2="80833" y2="76093"/>
                        <a14:foregroundMark x1="80833" y1="76093" x2="81386" y2="80926"/>
                        <a14:foregroundMark x1="2723" y1="70744" x2="5625" y2="55102"/>
                        <a14:foregroundMark x1="5625" y1="55102" x2="10625" y2="41399"/>
                        <a14:foregroundMark x1="10625" y1="41399" x2="15021" y2="35248"/>
                        <a14:foregroundMark x1="60751" y1="30321" x2="62708" y2="30612"/>
                        <a14:foregroundMark x1="32941" y1="26187" x2="60751" y2="30321"/>
                        <a14:foregroundMark x1="62708" y1="30612" x2="92708" y2="50729"/>
                        <a14:foregroundMark x1="92708" y1="50729" x2="97629" y2="62717"/>
                        <a14:foregroundMark x1="3542" y1="60641" x2="1317" y2="70563"/>
                        <a14:foregroundMark x1="3882" y1="86772" x2="4583" y2="88921"/>
                        <a14:foregroundMark x1="4583" y1="88921" x2="28958" y2="85423"/>
                        <a14:foregroundMark x1="28958" y1="85423" x2="66250" y2="89255"/>
                        <a14:foregroundMark x1="6009" y1="71169" x2="6458" y2="60058"/>
                        <a14:foregroundMark x1="1964" y1="86524" x2="1458" y2="89504"/>
                        <a14:foregroundMark x1="6458" y1="60058" x2="4602" y2="70987"/>
                        <a14:foregroundMark x1="1458" y1="89504" x2="2477" y2="86591"/>
                        <a14:foregroundMark x1="9828" y1="75367" x2="11042" y2="75219"/>
                        <a14:foregroundMark x1="26875" y1="68222" x2="26875" y2="68222"/>
                        <a14:foregroundMark x1="21458" y1="67638" x2="21458" y2="67638"/>
                        <a14:foregroundMark x1="21458" y1="67638" x2="23958" y2="83382"/>
                        <a14:foregroundMark x1="23958" y1="83382" x2="34167" y2="79300"/>
                        <a14:foregroundMark x1="34167" y1="79300" x2="34375" y2="62391"/>
                        <a14:foregroundMark x1="34375" y1="62391" x2="21875" y2="52770"/>
                        <a14:foregroundMark x1="21875" y1="52770" x2="12708" y2="60350"/>
                        <a14:foregroundMark x1="2083" y1="87755" x2="2117" y2="86544"/>
                        <a14:foregroundMark x1="42708" y1="52770" x2="53750" y2="49271"/>
                        <a14:foregroundMark x1="53750" y1="49271" x2="62500" y2="57143"/>
                        <a14:foregroundMark x1="62500" y1="57143" x2="67708" y2="78134"/>
                        <a14:foregroundMark x1="70701" y1="81088" x2="75625" y2="75510"/>
                        <a14:foregroundMark x1="66875" y1="85423" x2="69182" y2="82810"/>
                        <a14:foregroundMark x1="75625" y1="75510" x2="70417" y2="62682"/>
                        <a14:foregroundMark x1="70417" y1="62682" x2="70208" y2="62682"/>
                        <a14:foregroundMark x1="86875" y1="64723" x2="89792" y2="78717"/>
                        <a14:foregroundMark x1="89792" y1="78717" x2="89977" y2="78153"/>
                        <a14:foregroundMark x1="17708" y1="37609" x2="28750" y2="30904"/>
                        <a14:foregroundMark x1="32153" y1="27919" x2="32708" y2="27697"/>
                        <a14:foregroundMark x1="18125" y1="33528" x2="30115" y2="28734"/>
                        <a14:foregroundMark x1="32406" y1="27362" x2="36458" y2="26822"/>
                        <a14:foregroundMark x1="98199" y1="69388" x2="98241" y2="69617"/>
                        <a14:foregroundMark x1="97500" y1="65598" x2="98199" y2="69388"/>
                        <a14:foregroundMark x1="99000" y1="84906" x2="98958" y2="87464"/>
                        <a14:foregroundMark x1="71434" y1="89453" x2="80625" y2="88047"/>
                        <a14:foregroundMark x1="80625" y1="88047" x2="98958" y2="89504"/>
                        <a14:foregroundMark x1="16042" y1="36443" x2="32708" y2="28571"/>
                        <a14:foregroundMark x1="14792" y1="37609" x2="19167" y2="34402"/>
                        <a14:foregroundMark x1="15208" y1="38192" x2="18333" y2="34694"/>
                        <a14:backgroundMark x1="10208" y1="11079" x2="10208" y2="11079"/>
                        <a14:backgroundMark x1="9792" y1="9913" x2="36042" y2="12828"/>
                        <a14:backgroundMark x1="62292" y1="30321" x2="62292" y2="30321"/>
                        <a14:backgroundMark x1="625" y1="73761" x2="625" y2="73761"/>
                        <a14:backgroundMark x1="0" y1="77551" x2="417" y2="72303"/>
                        <a14:backgroundMark x1="0" y1="85714" x2="0" y2="85714"/>
                        <a14:backgroundMark x1="0" y1="85714" x2="0" y2="85714"/>
                        <a14:backgroundMark x1="208" y1="83673" x2="208" y2="83673"/>
                        <a14:backgroundMark x1="97615" y1="92350" x2="98750" y2="92711"/>
                        <a14:backgroundMark x1="99582" y1="74489" x2="99588" y2="74649"/>
                        <a14:backgroundMark x1="99167" y1="63265" x2="99231" y2="64986"/>
                        <a14:backgroundMark x1="99495" y1="88366" x2="99583" y2="89796"/>
                        <a14:backgroundMark x1="97917" y1="62682" x2="98083" y2="65391"/>
                        <a14:backgroundMark x1="1250" y1="70554" x2="208" y2="86297"/>
                        <a14:backgroundMark x1="208" y1="86297" x2="208" y2="86297"/>
                        <a14:backgroundMark x1="65208" y1="91545" x2="66671" y2="91545"/>
                        <a14:backgroundMark x1="99167" y1="70262" x2="99792" y2="84840"/>
                        <a14:backgroundMark x1="98750" y1="70845" x2="98750" y2="70845"/>
                        <a14:backgroundMark x1="98750" y1="69388" x2="98750" y2="69388"/>
                        <a14:backgroundMark x1="98750" y1="69388" x2="99167" y2="71137"/>
                        <a14:backgroundMark x1="67500" y1="90962" x2="71042" y2="90379"/>
                        <a14:backgroundMark x1="66458" y1="90962" x2="69583" y2="91837"/>
                        <a14:backgroundMark x1="15625" y1="33528" x2="16400" y2="32986"/>
                      </a14:backgroundRemoval>
                    </a14:imgEffect>
                  </a14:imgLayer>
                </a14:imgProps>
              </a:ext>
              <a:ext uri="{28A0092B-C50C-407E-A947-70E740481C1C}">
                <a14:useLocalDpi xmlns:a14="http://schemas.microsoft.com/office/drawing/2010/main" val="0"/>
              </a:ext>
            </a:extLst>
          </a:blip>
          <a:srcRect/>
          <a:stretch>
            <a:fillRect/>
          </a:stretch>
        </p:blipFill>
        <p:spPr bwMode="auto">
          <a:xfrm>
            <a:off x="454428" y="54286"/>
            <a:ext cx="2920539" cy="20869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stick figure woman">
            <a:extLst>
              <a:ext uri="{FF2B5EF4-FFF2-40B4-BE49-F238E27FC236}">
                <a16:creationId xmlns:a16="http://schemas.microsoft.com/office/drawing/2014/main" id="{001F079C-A9D8-4EFD-BB7E-2938618AE1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24"/>
          <a:stretch/>
        </p:blipFill>
        <p:spPr bwMode="auto">
          <a:xfrm>
            <a:off x="1283274" y="2228671"/>
            <a:ext cx="57226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stick figure woman">
            <a:extLst>
              <a:ext uri="{FF2B5EF4-FFF2-40B4-BE49-F238E27FC236}">
                <a16:creationId xmlns:a16="http://schemas.microsoft.com/office/drawing/2014/main" id="{C77A045A-F71F-4909-84B9-24B5DFF141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24"/>
          <a:stretch/>
        </p:blipFill>
        <p:spPr bwMode="auto">
          <a:xfrm>
            <a:off x="1950310" y="2465447"/>
            <a:ext cx="57226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result for stick figure woman">
            <a:extLst>
              <a:ext uri="{FF2B5EF4-FFF2-40B4-BE49-F238E27FC236}">
                <a16:creationId xmlns:a16="http://schemas.microsoft.com/office/drawing/2014/main" id="{9938C1E5-BC36-4AE7-A1F1-7A365064A9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24"/>
          <a:stretch/>
        </p:blipFill>
        <p:spPr bwMode="auto">
          <a:xfrm>
            <a:off x="2696805" y="2301384"/>
            <a:ext cx="57226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stick figure woman">
            <a:extLst>
              <a:ext uri="{FF2B5EF4-FFF2-40B4-BE49-F238E27FC236}">
                <a16:creationId xmlns:a16="http://schemas.microsoft.com/office/drawing/2014/main" id="{9A6CF88C-D220-4FD3-B8D5-E6C928C143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24"/>
          <a:stretch/>
        </p:blipFill>
        <p:spPr bwMode="auto">
          <a:xfrm>
            <a:off x="481635" y="2396350"/>
            <a:ext cx="572262" cy="12003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094421-652D-4E82-8565-8B442804F91B}"/>
              </a:ext>
            </a:extLst>
          </p:cNvPr>
          <p:cNvSpPr txBox="1"/>
          <p:nvPr/>
        </p:nvSpPr>
        <p:spPr>
          <a:xfrm>
            <a:off x="229300" y="3661844"/>
            <a:ext cx="1076932" cy="646331"/>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Mary Magdalene</a:t>
            </a:r>
          </a:p>
        </p:txBody>
      </p:sp>
      <p:sp>
        <p:nvSpPr>
          <p:cNvPr id="21" name="TextBox 20">
            <a:extLst>
              <a:ext uri="{FF2B5EF4-FFF2-40B4-BE49-F238E27FC236}">
                <a16:creationId xmlns:a16="http://schemas.microsoft.com/office/drawing/2014/main" id="{A1A53056-905C-46EA-A913-3DCFA26AAD3C}"/>
              </a:ext>
            </a:extLst>
          </p:cNvPr>
          <p:cNvSpPr txBox="1"/>
          <p:nvPr/>
        </p:nvSpPr>
        <p:spPr>
          <a:xfrm>
            <a:off x="2605054" y="3547801"/>
            <a:ext cx="755764" cy="369332"/>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Mary</a:t>
            </a:r>
          </a:p>
        </p:txBody>
      </p:sp>
      <p:grpSp>
        <p:nvGrpSpPr>
          <p:cNvPr id="22" name="Group 21">
            <a:extLst>
              <a:ext uri="{FF2B5EF4-FFF2-40B4-BE49-F238E27FC236}">
                <a16:creationId xmlns:a16="http://schemas.microsoft.com/office/drawing/2014/main" id="{AFAE05CF-BB4C-4C70-9F21-D33D0B9FC6AF}"/>
              </a:ext>
            </a:extLst>
          </p:cNvPr>
          <p:cNvGrpSpPr/>
          <p:nvPr/>
        </p:nvGrpSpPr>
        <p:grpSpPr>
          <a:xfrm>
            <a:off x="808738" y="5888504"/>
            <a:ext cx="2555507" cy="929937"/>
            <a:chOff x="814280" y="5780782"/>
            <a:chExt cx="2555507" cy="929937"/>
          </a:xfrm>
        </p:grpSpPr>
        <p:sp>
          <p:nvSpPr>
            <p:cNvPr id="23" name="TextBox 22">
              <a:extLst>
                <a:ext uri="{FF2B5EF4-FFF2-40B4-BE49-F238E27FC236}">
                  <a16:creationId xmlns:a16="http://schemas.microsoft.com/office/drawing/2014/main" id="{A5DE0786-1A67-4909-AE79-2AD9299AF1EC}"/>
                </a:ext>
              </a:extLst>
            </p:cNvPr>
            <p:cNvSpPr txBox="1"/>
            <p:nvPr/>
          </p:nvSpPr>
          <p:spPr>
            <a:xfrm>
              <a:off x="955962" y="5780782"/>
              <a:ext cx="2272145" cy="400110"/>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Futura Std Condensed Light" panose="020B0406020204030204" pitchFamily="34" charset="0"/>
                </a:rPr>
                <a:t>THE GOSPEL OF</a:t>
              </a:r>
            </a:p>
          </p:txBody>
        </p:sp>
        <p:sp>
          <p:nvSpPr>
            <p:cNvPr id="24" name="Rectangle 23">
              <a:extLst>
                <a:ext uri="{FF2B5EF4-FFF2-40B4-BE49-F238E27FC236}">
                  <a16:creationId xmlns:a16="http://schemas.microsoft.com/office/drawing/2014/main" id="{05891DC7-BFC9-42B8-84EB-5EA56DF93C63}"/>
                </a:ext>
              </a:extLst>
            </p:cNvPr>
            <p:cNvSpPr/>
            <p:nvPr/>
          </p:nvSpPr>
          <p:spPr>
            <a:xfrm>
              <a:off x="814280" y="6002833"/>
              <a:ext cx="2555507" cy="707886"/>
            </a:xfrm>
            <a:prstGeom prst="rect">
              <a:avLst/>
            </a:prstGeom>
          </p:spPr>
          <p:txBody>
            <a:bodyPr wrap="none">
              <a:spAutoFit/>
            </a:bodyPr>
            <a:lstStyle/>
            <a:p>
              <a:pPr lvl="0" algn="ctr"/>
              <a:r>
                <a:rPr lang="en-US" sz="4000" dirty="0">
                  <a:solidFill>
                    <a:prstClr val="white"/>
                  </a:solidFill>
                  <a:effectLst>
                    <a:outerShdw blurRad="38100" dist="38100" dir="2700000" algn="tl">
                      <a:srgbClr val="000000">
                        <a:alpha val="43137"/>
                      </a:srgbClr>
                    </a:outerShdw>
                  </a:effectLst>
                  <a:latin typeface="Futura D OT Extra Bold Shadow" panose="02000000000000000000" pitchFamily="50" charset="0"/>
                </a:rPr>
                <a:t>MATTHEW</a:t>
              </a:r>
              <a:endParaRPr lang="en-US" sz="3200" dirty="0">
                <a:solidFill>
                  <a:prstClr val="white"/>
                </a:solidFill>
                <a:effectLst>
                  <a:outerShdw blurRad="38100" dist="38100" dir="2700000" algn="tl">
                    <a:srgbClr val="000000">
                      <a:alpha val="43137"/>
                    </a:srgbClr>
                  </a:outerShdw>
                </a:effectLst>
                <a:latin typeface="Futura D OT Extra Bold Shadow" panose="02000000000000000000" pitchFamily="50" charset="0"/>
              </a:endParaRPr>
            </a:p>
          </p:txBody>
        </p:sp>
      </p:grpSp>
    </p:spTree>
    <p:extLst>
      <p:ext uri="{BB962C8B-B14F-4D97-AF65-F5344CB8AC3E}">
        <p14:creationId xmlns:p14="http://schemas.microsoft.com/office/powerpoint/2010/main" val="193945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4D1883-7ECD-4A7B-B37A-37AD9C9F118C}"/>
              </a:ext>
            </a:extLst>
          </p:cNvPr>
          <p:cNvSpPr/>
          <p:nvPr/>
        </p:nvSpPr>
        <p:spPr>
          <a:xfrm>
            <a:off x="3729643" y="2335931"/>
            <a:ext cx="4749339" cy="1938992"/>
          </a:xfrm>
          <a:prstGeom prst="rect">
            <a:avLst/>
          </a:prstGeom>
        </p:spPr>
        <p:txBody>
          <a:bodyPr wrap="square">
            <a:spAutoFit/>
          </a:bodyPr>
          <a:lstStyle/>
          <a:p>
            <a:pPr lvl="0" algn="just"/>
            <a:r>
              <a:rPr lang="en-US" sz="2400" dirty="0">
                <a:solidFill>
                  <a:prstClr val="white"/>
                </a:solidFill>
                <a:latin typeface="Futura Std Condensed Light" panose="020B0406020204030204" pitchFamily="34" charset="0"/>
              </a:rPr>
              <a:t>Now when the Sabbath was past, Mary Magdalene, Mary the mother of James, and Salome bought spices, that they might come and anoint Him. Very early in the morning, on the first day of the week, they came to the tomb when the sun had risen.</a:t>
            </a:r>
            <a:endPar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
        <p:nvSpPr>
          <p:cNvPr id="17" name="TextBox 16">
            <a:extLst>
              <a:ext uri="{FF2B5EF4-FFF2-40B4-BE49-F238E27FC236}">
                <a16:creationId xmlns:a16="http://schemas.microsoft.com/office/drawing/2014/main" id="{EC6F4AC1-7E1B-4E0B-99F1-53974B10439F}"/>
              </a:ext>
            </a:extLst>
          </p:cNvPr>
          <p:cNvSpPr txBox="1"/>
          <p:nvPr/>
        </p:nvSpPr>
        <p:spPr>
          <a:xfrm>
            <a:off x="4732712" y="4421157"/>
            <a:ext cx="27432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srgbClr val="FFFF00"/>
                </a:solidFill>
                <a:latin typeface="LinotypeZapfino" panose="02000506020000020002" pitchFamily="2" charset="0"/>
              </a:rPr>
              <a:t>Mark 16:1-2</a:t>
            </a:r>
            <a:endPar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endParaRPr>
          </a:p>
        </p:txBody>
      </p:sp>
      <p:sp>
        <p:nvSpPr>
          <p:cNvPr id="19" name="Oval 18">
            <a:extLst>
              <a:ext uri="{FF2B5EF4-FFF2-40B4-BE49-F238E27FC236}">
                <a16:creationId xmlns:a16="http://schemas.microsoft.com/office/drawing/2014/main" id="{AB2AECEF-982A-40CA-B756-2E9C1D0A8444}"/>
              </a:ext>
            </a:extLst>
          </p:cNvPr>
          <p:cNvSpPr/>
          <p:nvPr/>
        </p:nvSpPr>
        <p:spPr>
          <a:xfrm>
            <a:off x="720435" y="5486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 descr="Image result for jesus tomb clip art">
            <a:extLst>
              <a:ext uri="{FF2B5EF4-FFF2-40B4-BE49-F238E27FC236}">
                <a16:creationId xmlns:a16="http://schemas.microsoft.com/office/drawing/2014/main" id="{7E0E9D22-065F-4B47-923B-73534FBA4327}"/>
              </a:ext>
            </a:extLst>
          </p:cNvPr>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ackgroundRemoval t="9913" b="91254" l="2083" r="99792">
                        <a14:foregroundMark x1="7708" y1="67055" x2="13750" y2="54227"/>
                        <a14:foregroundMark x1="13750" y1="54227" x2="34167" y2="40816"/>
                        <a14:foregroundMark x1="34167" y1="40816" x2="49792" y2="39359"/>
                        <a14:foregroundMark x1="49792" y1="39359" x2="70625" y2="48980"/>
                        <a14:foregroundMark x1="70625" y1="48980" x2="80833" y2="76093"/>
                        <a14:foregroundMark x1="80833" y1="76093" x2="81386" y2="80926"/>
                        <a14:foregroundMark x1="2723" y1="70744" x2="5625" y2="55102"/>
                        <a14:foregroundMark x1="5625" y1="55102" x2="10625" y2="41399"/>
                        <a14:foregroundMark x1="10625" y1="41399" x2="15021" y2="35248"/>
                        <a14:foregroundMark x1="60751" y1="30321" x2="62708" y2="30612"/>
                        <a14:foregroundMark x1="32941" y1="26187" x2="60751" y2="30321"/>
                        <a14:foregroundMark x1="62708" y1="30612" x2="92708" y2="50729"/>
                        <a14:foregroundMark x1="92708" y1="50729" x2="97629" y2="62717"/>
                        <a14:foregroundMark x1="3542" y1="60641" x2="1317" y2="70563"/>
                        <a14:foregroundMark x1="3882" y1="86772" x2="4583" y2="88921"/>
                        <a14:foregroundMark x1="4583" y1="88921" x2="28958" y2="85423"/>
                        <a14:foregroundMark x1="28958" y1="85423" x2="66250" y2="89255"/>
                        <a14:foregroundMark x1="6009" y1="71169" x2="6458" y2="60058"/>
                        <a14:foregroundMark x1="1964" y1="86524" x2="1458" y2="89504"/>
                        <a14:foregroundMark x1="6458" y1="60058" x2="4602" y2="70987"/>
                        <a14:foregroundMark x1="1458" y1="89504" x2="2477" y2="86591"/>
                        <a14:foregroundMark x1="9828" y1="75367" x2="11042" y2="75219"/>
                        <a14:foregroundMark x1="26875" y1="68222" x2="26875" y2="68222"/>
                        <a14:foregroundMark x1="21458" y1="67638" x2="21458" y2="67638"/>
                        <a14:foregroundMark x1="21458" y1="67638" x2="23958" y2="83382"/>
                        <a14:foregroundMark x1="23958" y1="83382" x2="34167" y2="79300"/>
                        <a14:foregroundMark x1="34167" y1="79300" x2="34375" y2="62391"/>
                        <a14:foregroundMark x1="34375" y1="62391" x2="21875" y2="52770"/>
                        <a14:foregroundMark x1="21875" y1="52770" x2="12708" y2="60350"/>
                        <a14:foregroundMark x1="2083" y1="87755" x2="2117" y2="86544"/>
                        <a14:foregroundMark x1="42708" y1="52770" x2="53750" y2="49271"/>
                        <a14:foregroundMark x1="53750" y1="49271" x2="62500" y2="57143"/>
                        <a14:foregroundMark x1="62500" y1="57143" x2="67708" y2="78134"/>
                        <a14:foregroundMark x1="70701" y1="81088" x2="75625" y2="75510"/>
                        <a14:foregroundMark x1="66875" y1="85423" x2="69182" y2="82810"/>
                        <a14:foregroundMark x1="75625" y1="75510" x2="70417" y2="62682"/>
                        <a14:foregroundMark x1="70417" y1="62682" x2="70208" y2="62682"/>
                        <a14:foregroundMark x1="86875" y1="64723" x2="89792" y2="78717"/>
                        <a14:foregroundMark x1="89792" y1="78717" x2="89977" y2="78153"/>
                        <a14:foregroundMark x1="17708" y1="37609" x2="28750" y2="30904"/>
                        <a14:foregroundMark x1="32153" y1="27919" x2="32708" y2="27697"/>
                        <a14:foregroundMark x1="18125" y1="33528" x2="30115" y2="28734"/>
                        <a14:foregroundMark x1="32406" y1="27362" x2="36458" y2="26822"/>
                        <a14:foregroundMark x1="98199" y1="69388" x2="98241" y2="69617"/>
                        <a14:foregroundMark x1="97500" y1="65598" x2="98199" y2="69388"/>
                        <a14:foregroundMark x1="99000" y1="84906" x2="98958" y2="87464"/>
                        <a14:foregroundMark x1="71434" y1="89453" x2="80625" y2="88047"/>
                        <a14:foregroundMark x1="80625" y1="88047" x2="98958" y2="89504"/>
                        <a14:foregroundMark x1="16042" y1="36443" x2="32708" y2="28571"/>
                        <a14:foregroundMark x1="14792" y1="37609" x2="19167" y2="34402"/>
                        <a14:foregroundMark x1="15208" y1="38192" x2="18333" y2="34694"/>
                        <a14:backgroundMark x1="10208" y1="11079" x2="10208" y2="11079"/>
                        <a14:backgroundMark x1="9792" y1="9913" x2="36042" y2="12828"/>
                        <a14:backgroundMark x1="62292" y1="30321" x2="62292" y2="30321"/>
                        <a14:backgroundMark x1="625" y1="73761" x2="625" y2="73761"/>
                        <a14:backgroundMark x1="0" y1="77551" x2="417" y2="72303"/>
                        <a14:backgroundMark x1="0" y1="85714" x2="0" y2="85714"/>
                        <a14:backgroundMark x1="0" y1="85714" x2="0" y2="85714"/>
                        <a14:backgroundMark x1="208" y1="83673" x2="208" y2="83673"/>
                        <a14:backgroundMark x1="97615" y1="92350" x2="98750" y2="92711"/>
                        <a14:backgroundMark x1="99582" y1="74489" x2="99588" y2="74649"/>
                        <a14:backgroundMark x1="99167" y1="63265" x2="99231" y2="64986"/>
                        <a14:backgroundMark x1="99495" y1="88366" x2="99583" y2="89796"/>
                        <a14:backgroundMark x1="97917" y1="62682" x2="98083" y2="65391"/>
                        <a14:backgroundMark x1="1250" y1="70554" x2="208" y2="86297"/>
                        <a14:backgroundMark x1="208" y1="86297" x2="208" y2="86297"/>
                        <a14:backgroundMark x1="65208" y1="91545" x2="66671" y2="91545"/>
                        <a14:backgroundMark x1="99167" y1="70262" x2="99792" y2="84840"/>
                        <a14:backgroundMark x1="98750" y1="70845" x2="98750" y2="70845"/>
                        <a14:backgroundMark x1="98750" y1="69388" x2="98750" y2="69388"/>
                        <a14:backgroundMark x1="98750" y1="69388" x2="99167" y2="71137"/>
                        <a14:backgroundMark x1="67500" y1="90962" x2="71042" y2="90379"/>
                        <a14:backgroundMark x1="66458" y1="90962" x2="69583" y2="91837"/>
                        <a14:backgroundMark x1="15625" y1="33528" x2="16400" y2="32986"/>
                      </a14:backgroundRemoval>
                    </a14:imgEffect>
                  </a14:imgLayer>
                </a14:imgProps>
              </a:ext>
              <a:ext uri="{28A0092B-C50C-407E-A947-70E740481C1C}">
                <a14:useLocalDpi xmlns:a14="http://schemas.microsoft.com/office/drawing/2010/main" val="0"/>
              </a:ext>
            </a:extLst>
          </a:blip>
          <a:srcRect/>
          <a:stretch>
            <a:fillRect/>
          </a:stretch>
        </p:blipFill>
        <p:spPr bwMode="auto">
          <a:xfrm>
            <a:off x="454428" y="54286"/>
            <a:ext cx="2920539" cy="20869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stick figure woman">
            <a:extLst>
              <a:ext uri="{FF2B5EF4-FFF2-40B4-BE49-F238E27FC236}">
                <a16:creationId xmlns:a16="http://schemas.microsoft.com/office/drawing/2014/main" id="{001F079C-A9D8-4EFD-BB7E-2938618AE1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24"/>
          <a:stretch/>
        </p:blipFill>
        <p:spPr bwMode="auto">
          <a:xfrm>
            <a:off x="1283274" y="2228671"/>
            <a:ext cx="57226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stick figure woman">
            <a:extLst>
              <a:ext uri="{FF2B5EF4-FFF2-40B4-BE49-F238E27FC236}">
                <a16:creationId xmlns:a16="http://schemas.microsoft.com/office/drawing/2014/main" id="{C77A045A-F71F-4909-84B9-24B5DFF141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24"/>
          <a:stretch/>
        </p:blipFill>
        <p:spPr bwMode="auto">
          <a:xfrm>
            <a:off x="1950310" y="2465447"/>
            <a:ext cx="57226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result for stick figure woman">
            <a:extLst>
              <a:ext uri="{FF2B5EF4-FFF2-40B4-BE49-F238E27FC236}">
                <a16:creationId xmlns:a16="http://schemas.microsoft.com/office/drawing/2014/main" id="{9938C1E5-BC36-4AE7-A1F1-7A365064A9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24"/>
          <a:stretch/>
        </p:blipFill>
        <p:spPr bwMode="auto">
          <a:xfrm>
            <a:off x="2696805" y="2301384"/>
            <a:ext cx="57226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stick figure woman">
            <a:extLst>
              <a:ext uri="{FF2B5EF4-FFF2-40B4-BE49-F238E27FC236}">
                <a16:creationId xmlns:a16="http://schemas.microsoft.com/office/drawing/2014/main" id="{9A6CF88C-D220-4FD3-B8D5-E6C928C143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24"/>
          <a:stretch/>
        </p:blipFill>
        <p:spPr bwMode="auto">
          <a:xfrm>
            <a:off x="481635" y="2396350"/>
            <a:ext cx="572262" cy="12003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094421-652D-4E82-8565-8B442804F91B}"/>
              </a:ext>
            </a:extLst>
          </p:cNvPr>
          <p:cNvSpPr txBox="1"/>
          <p:nvPr/>
        </p:nvSpPr>
        <p:spPr>
          <a:xfrm>
            <a:off x="229300" y="3661844"/>
            <a:ext cx="1076932" cy="646331"/>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Mary Magdalene</a:t>
            </a:r>
          </a:p>
        </p:txBody>
      </p:sp>
      <p:sp>
        <p:nvSpPr>
          <p:cNvPr id="13" name="TextBox 12">
            <a:extLst>
              <a:ext uri="{FF2B5EF4-FFF2-40B4-BE49-F238E27FC236}">
                <a16:creationId xmlns:a16="http://schemas.microsoft.com/office/drawing/2014/main" id="{880779DD-A3E2-4DC2-BB03-357C42C57EDB}"/>
              </a:ext>
            </a:extLst>
          </p:cNvPr>
          <p:cNvSpPr txBox="1"/>
          <p:nvPr/>
        </p:nvSpPr>
        <p:spPr>
          <a:xfrm>
            <a:off x="1165903" y="3491446"/>
            <a:ext cx="755764" cy="369332"/>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Salome</a:t>
            </a:r>
          </a:p>
        </p:txBody>
      </p:sp>
      <p:sp>
        <p:nvSpPr>
          <p:cNvPr id="22" name="TextBox 21">
            <a:extLst>
              <a:ext uri="{FF2B5EF4-FFF2-40B4-BE49-F238E27FC236}">
                <a16:creationId xmlns:a16="http://schemas.microsoft.com/office/drawing/2014/main" id="{B256B6BD-2093-4AAD-BD5B-4533C31B580D}"/>
              </a:ext>
            </a:extLst>
          </p:cNvPr>
          <p:cNvSpPr txBox="1"/>
          <p:nvPr/>
        </p:nvSpPr>
        <p:spPr>
          <a:xfrm>
            <a:off x="2605054" y="3547801"/>
            <a:ext cx="755764" cy="369332"/>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Mary</a:t>
            </a:r>
          </a:p>
        </p:txBody>
      </p:sp>
      <p:grpSp>
        <p:nvGrpSpPr>
          <p:cNvPr id="23" name="Group 22">
            <a:extLst>
              <a:ext uri="{FF2B5EF4-FFF2-40B4-BE49-F238E27FC236}">
                <a16:creationId xmlns:a16="http://schemas.microsoft.com/office/drawing/2014/main" id="{7D828ACB-1E62-4976-AF68-E5DAD337CE0F}"/>
              </a:ext>
            </a:extLst>
          </p:cNvPr>
          <p:cNvGrpSpPr/>
          <p:nvPr/>
        </p:nvGrpSpPr>
        <p:grpSpPr>
          <a:xfrm>
            <a:off x="950420" y="5888504"/>
            <a:ext cx="2272145" cy="969496"/>
            <a:chOff x="955962" y="5780782"/>
            <a:chExt cx="2272145" cy="969496"/>
          </a:xfrm>
        </p:grpSpPr>
        <p:sp>
          <p:nvSpPr>
            <p:cNvPr id="24" name="TextBox 23">
              <a:extLst>
                <a:ext uri="{FF2B5EF4-FFF2-40B4-BE49-F238E27FC236}">
                  <a16:creationId xmlns:a16="http://schemas.microsoft.com/office/drawing/2014/main" id="{CFC17BD4-8E0A-49DF-865A-82897CDED383}"/>
                </a:ext>
              </a:extLst>
            </p:cNvPr>
            <p:cNvSpPr txBox="1"/>
            <p:nvPr/>
          </p:nvSpPr>
          <p:spPr>
            <a:xfrm>
              <a:off x="955962" y="5780782"/>
              <a:ext cx="2272145" cy="400110"/>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Futura Std Condensed Light" panose="020B0406020204030204" pitchFamily="34" charset="0"/>
                </a:rPr>
                <a:t>THE GOSPEL OF</a:t>
              </a:r>
            </a:p>
          </p:txBody>
        </p:sp>
        <p:sp>
          <p:nvSpPr>
            <p:cNvPr id="25" name="Rectangle 24">
              <a:extLst>
                <a:ext uri="{FF2B5EF4-FFF2-40B4-BE49-F238E27FC236}">
                  <a16:creationId xmlns:a16="http://schemas.microsoft.com/office/drawing/2014/main" id="{14093F25-799B-4F90-97A2-03B72DDB1028}"/>
                </a:ext>
              </a:extLst>
            </p:cNvPr>
            <p:cNvSpPr/>
            <p:nvPr/>
          </p:nvSpPr>
          <p:spPr>
            <a:xfrm>
              <a:off x="1203810" y="5980837"/>
              <a:ext cx="1776448" cy="769441"/>
            </a:xfrm>
            <a:prstGeom prst="rect">
              <a:avLst/>
            </a:prstGeom>
          </p:spPr>
          <p:txBody>
            <a:bodyPr wrap="none">
              <a:spAutoFit/>
            </a:bodyPr>
            <a:lstStyle/>
            <a:p>
              <a:pPr lvl="0" algn="ctr"/>
              <a:r>
                <a:rPr lang="en-US" sz="4400" dirty="0">
                  <a:solidFill>
                    <a:prstClr val="white"/>
                  </a:solidFill>
                  <a:effectLst>
                    <a:outerShdw blurRad="38100" dist="38100" dir="2700000" algn="tl">
                      <a:srgbClr val="000000">
                        <a:alpha val="43137"/>
                      </a:srgbClr>
                    </a:outerShdw>
                  </a:effectLst>
                  <a:latin typeface="Futura D OT Extra Bold Shadow" panose="02000000000000000000" pitchFamily="50" charset="0"/>
                </a:rPr>
                <a:t>MARK</a:t>
              </a:r>
              <a:endParaRPr lang="en-US" sz="3200" dirty="0">
                <a:solidFill>
                  <a:prstClr val="white"/>
                </a:solidFill>
                <a:effectLst>
                  <a:outerShdw blurRad="38100" dist="38100" dir="2700000" algn="tl">
                    <a:srgbClr val="000000">
                      <a:alpha val="43137"/>
                    </a:srgbClr>
                  </a:outerShdw>
                </a:effectLst>
                <a:latin typeface="Futura D OT Extra Bold Shadow" panose="02000000000000000000" pitchFamily="50" charset="0"/>
              </a:endParaRPr>
            </a:p>
          </p:txBody>
        </p:sp>
      </p:grpSp>
    </p:spTree>
    <p:extLst>
      <p:ext uri="{BB962C8B-B14F-4D97-AF65-F5344CB8AC3E}">
        <p14:creationId xmlns:p14="http://schemas.microsoft.com/office/powerpoint/2010/main" val="262804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7" name="Picture 26" descr="Image result for stick figure woman">
            <a:extLst>
              <a:ext uri="{FF2B5EF4-FFF2-40B4-BE49-F238E27FC236}">
                <a16:creationId xmlns:a16="http://schemas.microsoft.com/office/drawing/2014/main" id="{D07BFF42-2C34-49AD-85C3-3EC35B636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524"/>
          <a:stretch/>
        </p:blipFill>
        <p:spPr bwMode="auto">
          <a:xfrm>
            <a:off x="1696332" y="2100750"/>
            <a:ext cx="57226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Image result for stick figure woman">
            <a:extLst>
              <a:ext uri="{FF2B5EF4-FFF2-40B4-BE49-F238E27FC236}">
                <a16:creationId xmlns:a16="http://schemas.microsoft.com/office/drawing/2014/main" id="{7E0C0476-6136-44BB-8B2A-E087E17CE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524"/>
          <a:stretch/>
        </p:blipFill>
        <p:spPr bwMode="auto">
          <a:xfrm>
            <a:off x="3072730" y="2036391"/>
            <a:ext cx="57226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Image result for stick figure woman">
            <a:extLst>
              <a:ext uri="{FF2B5EF4-FFF2-40B4-BE49-F238E27FC236}">
                <a16:creationId xmlns:a16="http://schemas.microsoft.com/office/drawing/2014/main" id="{CFC3D32D-9F01-481C-B168-F90400873E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524"/>
          <a:stretch/>
        </p:blipFill>
        <p:spPr bwMode="auto">
          <a:xfrm>
            <a:off x="2252488" y="2013333"/>
            <a:ext cx="572262" cy="12003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C6F4AC1-7E1B-4E0B-99F1-53974B10439F}"/>
              </a:ext>
            </a:extLst>
          </p:cNvPr>
          <p:cNvSpPr txBox="1"/>
          <p:nvPr/>
        </p:nvSpPr>
        <p:spPr>
          <a:xfrm>
            <a:off x="4754761" y="4421157"/>
            <a:ext cx="282355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srgbClr val="FFFF00"/>
                </a:solidFill>
                <a:latin typeface="LinotypeZapfino" panose="02000506020000020002" pitchFamily="2" charset="0"/>
              </a:rPr>
              <a:t>Luke 24:1, 10</a:t>
            </a:r>
            <a:endPar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endParaRPr>
          </a:p>
        </p:txBody>
      </p:sp>
      <p:sp>
        <p:nvSpPr>
          <p:cNvPr id="19" name="Oval 18">
            <a:extLst>
              <a:ext uri="{FF2B5EF4-FFF2-40B4-BE49-F238E27FC236}">
                <a16:creationId xmlns:a16="http://schemas.microsoft.com/office/drawing/2014/main" id="{AB2AECEF-982A-40CA-B756-2E9C1D0A8444}"/>
              </a:ext>
            </a:extLst>
          </p:cNvPr>
          <p:cNvSpPr/>
          <p:nvPr/>
        </p:nvSpPr>
        <p:spPr>
          <a:xfrm>
            <a:off x="720435" y="5486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 descr="Image result for jesus tomb clip art">
            <a:extLst>
              <a:ext uri="{FF2B5EF4-FFF2-40B4-BE49-F238E27FC236}">
                <a16:creationId xmlns:a16="http://schemas.microsoft.com/office/drawing/2014/main" id="{7E0E9D22-065F-4B47-923B-73534FBA4327}"/>
              </a:ext>
            </a:extLst>
          </p:cNvPr>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9913" b="91254" l="2083" r="99792">
                        <a14:foregroundMark x1="7708" y1="67055" x2="13750" y2="54227"/>
                        <a14:foregroundMark x1="13750" y1="54227" x2="34167" y2="40816"/>
                        <a14:foregroundMark x1="34167" y1="40816" x2="49792" y2="39359"/>
                        <a14:foregroundMark x1="49792" y1="39359" x2="70625" y2="48980"/>
                        <a14:foregroundMark x1="70625" y1="48980" x2="80833" y2="76093"/>
                        <a14:foregroundMark x1="80833" y1="76093" x2="81386" y2="80926"/>
                        <a14:foregroundMark x1="2723" y1="70744" x2="5625" y2="55102"/>
                        <a14:foregroundMark x1="5625" y1="55102" x2="10625" y2="41399"/>
                        <a14:foregroundMark x1="10625" y1="41399" x2="15021" y2="35248"/>
                        <a14:foregroundMark x1="60751" y1="30321" x2="62708" y2="30612"/>
                        <a14:foregroundMark x1="32941" y1="26187" x2="60751" y2="30321"/>
                        <a14:foregroundMark x1="62708" y1="30612" x2="92708" y2="50729"/>
                        <a14:foregroundMark x1="92708" y1="50729" x2="97629" y2="62717"/>
                        <a14:foregroundMark x1="3542" y1="60641" x2="1317" y2="70563"/>
                        <a14:foregroundMark x1="3882" y1="86772" x2="4583" y2="88921"/>
                        <a14:foregroundMark x1="4583" y1="88921" x2="28958" y2="85423"/>
                        <a14:foregroundMark x1="28958" y1="85423" x2="66250" y2="89255"/>
                        <a14:foregroundMark x1="6009" y1="71169" x2="6458" y2="60058"/>
                        <a14:foregroundMark x1="1964" y1="86524" x2="1458" y2="89504"/>
                        <a14:foregroundMark x1="6458" y1="60058" x2="4602" y2="70987"/>
                        <a14:foregroundMark x1="1458" y1="89504" x2="2477" y2="86591"/>
                        <a14:foregroundMark x1="9828" y1="75367" x2="11042" y2="75219"/>
                        <a14:foregroundMark x1="26875" y1="68222" x2="26875" y2="68222"/>
                        <a14:foregroundMark x1="21458" y1="67638" x2="21458" y2="67638"/>
                        <a14:foregroundMark x1="21458" y1="67638" x2="23958" y2="83382"/>
                        <a14:foregroundMark x1="23958" y1="83382" x2="34167" y2="79300"/>
                        <a14:foregroundMark x1="34167" y1="79300" x2="34375" y2="62391"/>
                        <a14:foregroundMark x1="34375" y1="62391" x2="21875" y2="52770"/>
                        <a14:foregroundMark x1="21875" y1="52770" x2="12708" y2="60350"/>
                        <a14:foregroundMark x1="2083" y1="87755" x2="2117" y2="86544"/>
                        <a14:foregroundMark x1="42708" y1="52770" x2="53750" y2="49271"/>
                        <a14:foregroundMark x1="53750" y1="49271" x2="62500" y2="57143"/>
                        <a14:foregroundMark x1="62500" y1="57143" x2="67708" y2="78134"/>
                        <a14:foregroundMark x1="70701" y1="81088" x2="75625" y2="75510"/>
                        <a14:foregroundMark x1="66875" y1="85423" x2="69182" y2="82810"/>
                        <a14:foregroundMark x1="75625" y1="75510" x2="70417" y2="62682"/>
                        <a14:foregroundMark x1="70417" y1="62682" x2="70208" y2="62682"/>
                        <a14:foregroundMark x1="86875" y1="64723" x2="89792" y2="78717"/>
                        <a14:foregroundMark x1="89792" y1="78717" x2="89977" y2="78153"/>
                        <a14:foregroundMark x1="17708" y1="37609" x2="28750" y2="30904"/>
                        <a14:foregroundMark x1="32153" y1="27919" x2="32708" y2="27697"/>
                        <a14:foregroundMark x1="18125" y1="33528" x2="30115" y2="28734"/>
                        <a14:foregroundMark x1="32406" y1="27362" x2="36458" y2="26822"/>
                        <a14:foregroundMark x1="98199" y1="69388" x2="98241" y2="69617"/>
                        <a14:foregroundMark x1="97500" y1="65598" x2="98199" y2="69388"/>
                        <a14:foregroundMark x1="99000" y1="84906" x2="98958" y2="87464"/>
                        <a14:foregroundMark x1="71434" y1="89453" x2="80625" y2="88047"/>
                        <a14:foregroundMark x1="80625" y1="88047" x2="98958" y2="89504"/>
                        <a14:foregroundMark x1="16042" y1="36443" x2="32708" y2="28571"/>
                        <a14:foregroundMark x1="14792" y1="37609" x2="19167" y2="34402"/>
                        <a14:foregroundMark x1="15208" y1="38192" x2="18333" y2="34694"/>
                        <a14:backgroundMark x1="10208" y1="11079" x2="10208" y2="11079"/>
                        <a14:backgroundMark x1="9792" y1="9913" x2="36042" y2="12828"/>
                        <a14:backgroundMark x1="62292" y1="30321" x2="62292" y2="30321"/>
                        <a14:backgroundMark x1="625" y1="73761" x2="625" y2="73761"/>
                        <a14:backgroundMark x1="0" y1="77551" x2="417" y2="72303"/>
                        <a14:backgroundMark x1="0" y1="85714" x2="0" y2="85714"/>
                        <a14:backgroundMark x1="0" y1="85714" x2="0" y2="85714"/>
                        <a14:backgroundMark x1="208" y1="83673" x2="208" y2="83673"/>
                        <a14:backgroundMark x1="97615" y1="92350" x2="98750" y2="92711"/>
                        <a14:backgroundMark x1="99582" y1="74489" x2="99588" y2="74649"/>
                        <a14:backgroundMark x1="99167" y1="63265" x2="99231" y2="64986"/>
                        <a14:backgroundMark x1="99495" y1="88366" x2="99583" y2="89796"/>
                        <a14:backgroundMark x1="97917" y1="62682" x2="98083" y2="65391"/>
                        <a14:backgroundMark x1="1250" y1="70554" x2="208" y2="86297"/>
                        <a14:backgroundMark x1="208" y1="86297" x2="208" y2="86297"/>
                        <a14:backgroundMark x1="65208" y1="91545" x2="66671" y2="91545"/>
                        <a14:backgroundMark x1="99167" y1="70262" x2="99792" y2="84840"/>
                        <a14:backgroundMark x1="98750" y1="70845" x2="98750" y2="70845"/>
                        <a14:backgroundMark x1="98750" y1="69388" x2="98750" y2="69388"/>
                        <a14:backgroundMark x1="98750" y1="69388" x2="99167" y2="71137"/>
                        <a14:backgroundMark x1="67500" y1="90962" x2="71042" y2="90379"/>
                        <a14:backgroundMark x1="66458" y1="90962" x2="69583" y2="91837"/>
                        <a14:backgroundMark x1="15625" y1="33528" x2="16400" y2="32986"/>
                      </a14:backgroundRemoval>
                    </a14:imgEffect>
                  </a14:imgLayer>
                </a14:imgProps>
              </a:ext>
              <a:ext uri="{28A0092B-C50C-407E-A947-70E740481C1C}">
                <a14:useLocalDpi xmlns:a14="http://schemas.microsoft.com/office/drawing/2010/main" val="0"/>
              </a:ext>
            </a:extLst>
          </a:blip>
          <a:srcRect/>
          <a:stretch>
            <a:fillRect/>
          </a:stretch>
        </p:blipFill>
        <p:spPr bwMode="auto">
          <a:xfrm>
            <a:off x="454428" y="54286"/>
            <a:ext cx="2920539" cy="20869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stick figure woman">
            <a:extLst>
              <a:ext uri="{FF2B5EF4-FFF2-40B4-BE49-F238E27FC236}">
                <a16:creationId xmlns:a16="http://schemas.microsoft.com/office/drawing/2014/main" id="{001F079C-A9D8-4EFD-BB7E-2938618A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524"/>
          <a:stretch/>
        </p:blipFill>
        <p:spPr bwMode="auto">
          <a:xfrm>
            <a:off x="1283274" y="2228671"/>
            <a:ext cx="57226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stick figure woman">
            <a:extLst>
              <a:ext uri="{FF2B5EF4-FFF2-40B4-BE49-F238E27FC236}">
                <a16:creationId xmlns:a16="http://schemas.microsoft.com/office/drawing/2014/main" id="{C77A045A-F71F-4909-84B9-24B5DFF141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524"/>
          <a:stretch/>
        </p:blipFill>
        <p:spPr bwMode="auto">
          <a:xfrm>
            <a:off x="1950310" y="2465447"/>
            <a:ext cx="57226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result for stick figure woman">
            <a:extLst>
              <a:ext uri="{FF2B5EF4-FFF2-40B4-BE49-F238E27FC236}">
                <a16:creationId xmlns:a16="http://schemas.microsoft.com/office/drawing/2014/main" id="{9938C1E5-BC36-4AE7-A1F1-7A365064A9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524"/>
          <a:stretch/>
        </p:blipFill>
        <p:spPr bwMode="auto">
          <a:xfrm>
            <a:off x="2696805" y="2301384"/>
            <a:ext cx="57226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stick figure woman">
            <a:extLst>
              <a:ext uri="{FF2B5EF4-FFF2-40B4-BE49-F238E27FC236}">
                <a16:creationId xmlns:a16="http://schemas.microsoft.com/office/drawing/2014/main" id="{9A6CF88C-D220-4FD3-B8D5-E6C928C143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524"/>
          <a:stretch/>
        </p:blipFill>
        <p:spPr bwMode="auto">
          <a:xfrm>
            <a:off x="481635" y="2396350"/>
            <a:ext cx="572262" cy="12003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094421-652D-4E82-8565-8B442804F91B}"/>
              </a:ext>
            </a:extLst>
          </p:cNvPr>
          <p:cNvSpPr txBox="1"/>
          <p:nvPr/>
        </p:nvSpPr>
        <p:spPr>
          <a:xfrm>
            <a:off x="229300" y="3661844"/>
            <a:ext cx="1076932" cy="646331"/>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Mary Magdalene</a:t>
            </a:r>
          </a:p>
        </p:txBody>
      </p:sp>
      <p:sp>
        <p:nvSpPr>
          <p:cNvPr id="13" name="TextBox 12">
            <a:extLst>
              <a:ext uri="{FF2B5EF4-FFF2-40B4-BE49-F238E27FC236}">
                <a16:creationId xmlns:a16="http://schemas.microsoft.com/office/drawing/2014/main" id="{880779DD-A3E2-4DC2-BB03-357C42C57EDB}"/>
              </a:ext>
            </a:extLst>
          </p:cNvPr>
          <p:cNvSpPr txBox="1"/>
          <p:nvPr/>
        </p:nvSpPr>
        <p:spPr>
          <a:xfrm>
            <a:off x="1165903" y="3491446"/>
            <a:ext cx="755764" cy="369332"/>
          </a:xfrm>
          <a:prstGeom prst="rect">
            <a:avLst/>
          </a:prstGeom>
          <a:noFill/>
        </p:spPr>
        <p:txBody>
          <a:bodyPr wrap="square" rtlCol="0">
            <a:spAutoFit/>
          </a:bodyPr>
          <a:lstStyle/>
          <a:p>
            <a:pPr algn="ctr"/>
            <a:r>
              <a:rPr lang="en-US">
                <a:solidFill>
                  <a:schemeClr val="bg1"/>
                </a:solidFill>
                <a:latin typeface="Futura Std Condensed Light" panose="020B0406020204030204" pitchFamily="34" charset="0"/>
              </a:rPr>
              <a:t>Salome</a:t>
            </a:r>
            <a:endParaRPr lang="en-US" dirty="0">
              <a:solidFill>
                <a:schemeClr val="bg1"/>
              </a:solidFill>
              <a:latin typeface="Futura Std Condensed Light" panose="020B0406020204030204" pitchFamily="34" charset="0"/>
            </a:endParaRPr>
          </a:p>
        </p:txBody>
      </p:sp>
      <p:sp>
        <p:nvSpPr>
          <p:cNvPr id="22" name="TextBox 21">
            <a:extLst>
              <a:ext uri="{FF2B5EF4-FFF2-40B4-BE49-F238E27FC236}">
                <a16:creationId xmlns:a16="http://schemas.microsoft.com/office/drawing/2014/main" id="{B256B6BD-2093-4AAD-BD5B-4533C31B580D}"/>
              </a:ext>
            </a:extLst>
          </p:cNvPr>
          <p:cNvSpPr txBox="1"/>
          <p:nvPr/>
        </p:nvSpPr>
        <p:spPr>
          <a:xfrm>
            <a:off x="2605054" y="3547801"/>
            <a:ext cx="755764" cy="369332"/>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Mary</a:t>
            </a:r>
          </a:p>
        </p:txBody>
      </p:sp>
      <p:sp>
        <p:nvSpPr>
          <p:cNvPr id="21" name="Rectangle 20">
            <a:extLst>
              <a:ext uri="{FF2B5EF4-FFF2-40B4-BE49-F238E27FC236}">
                <a16:creationId xmlns:a16="http://schemas.microsoft.com/office/drawing/2014/main" id="{A45741A8-972B-4F24-99AE-51F06A2B42FB}"/>
              </a:ext>
            </a:extLst>
          </p:cNvPr>
          <p:cNvSpPr/>
          <p:nvPr/>
        </p:nvSpPr>
        <p:spPr>
          <a:xfrm>
            <a:off x="3729643" y="1986796"/>
            <a:ext cx="4749339" cy="2308324"/>
          </a:xfrm>
          <a:prstGeom prst="rect">
            <a:avLst/>
          </a:prstGeom>
        </p:spPr>
        <p:txBody>
          <a:bodyPr wrap="square">
            <a:spAutoFit/>
          </a:bodyPr>
          <a:lstStyle/>
          <a:p>
            <a:pPr lvl="0" algn="just"/>
            <a:r>
              <a:rPr lang="en-US" sz="2400" dirty="0">
                <a:solidFill>
                  <a:prstClr val="white"/>
                </a:solidFill>
                <a:latin typeface="Futura Std Condensed Light" panose="020B0406020204030204" pitchFamily="34" charset="0"/>
              </a:rPr>
              <a:t>Now on the first day of the week, very early in the morning, they, and certain other women with them, came to the tomb bringing the spices which they had prepared... It was Mary Magdalene, Joanna, Mary the mother of James, and the other women with them, who told these things to the apostles.</a:t>
            </a:r>
          </a:p>
        </p:txBody>
      </p:sp>
      <p:sp>
        <p:nvSpPr>
          <p:cNvPr id="23" name="TextBox 22">
            <a:extLst>
              <a:ext uri="{FF2B5EF4-FFF2-40B4-BE49-F238E27FC236}">
                <a16:creationId xmlns:a16="http://schemas.microsoft.com/office/drawing/2014/main" id="{EADB29AE-5A53-48EF-B377-130896E7834B}"/>
              </a:ext>
            </a:extLst>
          </p:cNvPr>
          <p:cNvSpPr txBox="1"/>
          <p:nvPr/>
        </p:nvSpPr>
        <p:spPr>
          <a:xfrm>
            <a:off x="1844148" y="3676112"/>
            <a:ext cx="755764" cy="369332"/>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Joanna</a:t>
            </a:r>
          </a:p>
        </p:txBody>
      </p:sp>
      <p:grpSp>
        <p:nvGrpSpPr>
          <p:cNvPr id="28" name="Group 27">
            <a:extLst>
              <a:ext uri="{FF2B5EF4-FFF2-40B4-BE49-F238E27FC236}">
                <a16:creationId xmlns:a16="http://schemas.microsoft.com/office/drawing/2014/main" id="{395B0F80-DC04-4606-90FD-99D8BC137430}"/>
              </a:ext>
            </a:extLst>
          </p:cNvPr>
          <p:cNvGrpSpPr/>
          <p:nvPr/>
        </p:nvGrpSpPr>
        <p:grpSpPr>
          <a:xfrm>
            <a:off x="950420" y="5888504"/>
            <a:ext cx="2272145" cy="969496"/>
            <a:chOff x="955962" y="5780782"/>
            <a:chExt cx="2272145" cy="969496"/>
          </a:xfrm>
        </p:grpSpPr>
        <p:sp>
          <p:nvSpPr>
            <p:cNvPr id="29" name="TextBox 28">
              <a:extLst>
                <a:ext uri="{FF2B5EF4-FFF2-40B4-BE49-F238E27FC236}">
                  <a16:creationId xmlns:a16="http://schemas.microsoft.com/office/drawing/2014/main" id="{3D4CF5BF-AE88-498E-8791-CABEF3343518}"/>
                </a:ext>
              </a:extLst>
            </p:cNvPr>
            <p:cNvSpPr txBox="1"/>
            <p:nvPr/>
          </p:nvSpPr>
          <p:spPr>
            <a:xfrm>
              <a:off x="955962" y="5780782"/>
              <a:ext cx="2272145" cy="400110"/>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Futura Std Condensed Light" panose="020B0406020204030204" pitchFamily="34" charset="0"/>
                </a:rPr>
                <a:t>THE GOSPEL OF</a:t>
              </a:r>
            </a:p>
          </p:txBody>
        </p:sp>
        <p:sp>
          <p:nvSpPr>
            <p:cNvPr id="30" name="Rectangle 29">
              <a:extLst>
                <a:ext uri="{FF2B5EF4-FFF2-40B4-BE49-F238E27FC236}">
                  <a16:creationId xmlns:a16="http://schemas.microsoft.com/office/drawing/2014/main" id="{2FE1AC64-45FA-4915-86C7-1702A120CF14}"/>
                </a:ext>
              </a:extLst>
            </p:cNvPr>
            <p:cNvSpPr/>
            <p:nvPr/>
          </p:nvSpPr>
          <p:spPr>
            <a:xfrm>
              <a:off x="1344682" y="5980837"/>
              <a:ext cx="1494705" cy="769441"/>
            </a:xfrm>
            <a:prstGeom prst="rect">
              <a:avLst/>
            </a:prstGeom>
          </p:spPr>
          <p:txBody>
            <a:bodyPr wrap="none">
              <a:spAutoFit/>
            </a:bodyPr>
            <a:lstStyle/>
            <a:p>
              <a:pPr lvl="0" algn="ctr"/>
              <a:r>
                <a:rPr lang="en-US" sz="4400" dirty="0">
                  <a:solidFill>
                    <a:prstClr val="white"/>
                  </a:solidFill>
                  <a:effectLst>
                    <a:outerShdw blurRad="38100" dist="38100" dir="2700000" algn="tl">
                      <a:srgbClr val="000000">
                        <a:alpha val="43137"/>
                      </a:srgbClr>
                    </a:outerShdw>
                  </a:effectLst>
                  <a:latin typeface="Futura D OT Extra Bold Shadow" panose="02000000000000000000" pitchFamily="50" charset="0"/>
                </a:rPr>
                <a:t>LUKE</a:t>
              </a:r>
              <a:endParaRPr lang="en-US" sz="3200" dirty="0">
                <a:solidFill>
                  <a:prstClr val="white"/>
                </a:solidFill>
                <a:effectLst>
                  <a:outerShdw blurRad="38100" dist="38100" dir="2700000" algn="tl">
                    <a:srgbClr val="000000">
                      <a:alpha val="43137"/>
                    </a:srgbClr>
                  </a:outerShdw>
                </a:effectLst>
                <a:latin typeface="Futura D OT Extra Bold Shadow" panose="02000000000000000000" pitchFamily="50" charset="0"/>
              </a:endParaRPr>
            </a:p>
          </p:txBody>
        </p:sp>
      </p:grpSp>
    </p:spTree>
    <p:extLst>
      <p:ext uri="{BB962C8B-B14F-4D97-AF65-F5344CB8AC3E}">
        <p14:creationId xmlns:p14="http://schemas.microsoft.com/office/powerpoint/2010/main" val="269569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AB2AECEF-982A-40CA-B756-2E9C1D0A8444}"/>
              </a:ext>
            </a:extLst>
          </p:cNvPr>
          <p:cNvSpPr/>
          <p:nvPr/>
        </p:nvSpPr>
        <p:spPr>
          <a:xfrm>
            <a:off x="680258" y="-13716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 descr="Image result for jesus tomb clip art">
            <a:extLst>
              <a:ext uri="{FF2B5EF4-FFF2-40B4-BE49-F238E27FC236}">
                <a16:creationId xmlns:a16="http://schemas.microsoft.com/office/drawing/2014/main" id="{7E0E9D22-065F-4B47-923B-73534FBA4327}"/>
              </a:ext>
            </a:extLst>
          </p:cNvPr>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ackgroundRemoval t="9913" b="91254" l="2083" r="99792">
                        <a14:foregroundMark x1="7708" y1="67055" x2="13750" y2="54227"/>
                        <a14:foregroundMark x1="13750" y1="54227" x2="34167" y2="40816"/>
                        <a14:foregroundMark x1="34167" y1="40816" x2="49792" y2="39359"/>
                        <a14:foregroundMark x1="49792" y1="39359" x2="70625" y2="48980"/>
                        <a14:foregroundMark x1="70625" y1="48980" x2="80833" y2="76093"/>
                        <a14:foregroundMark x1="80833" y1="76093" x2="81386" y2="80926"/>
                        <a14:foregroundMark x1="2723" y1="70744" x2="5625" y2="55102"/>
                        <a14:foregroundMark x1="5625" y1="55102" x2="10625" y2="41399"/>
                        <a14:foregroundMark x1="10625" y1="41399" x2="15021" y2="35248"/>
                        <a14:foregroundMark x1="60751" y1="30321" x2="62708" y2="30612"/>
                        <a14:foregroundMark x1="32941" y1="26187" x2="60751" y2="30321"/>
                        <a14:foregroundMark x1="62708" y1="30612" x2="92708" y2="50729"/>
                        <a14:foregroundMark x1="92708" y1="50729" x2="97629" y2="62717"/>
                        <a14:foregroundMark x1="3542" y1="60641" x2="1317" y2="70563"/>
                        <a14:foregroundMark x1="3882" y1="86772" x2="4583" y2="88921"/>
                        <a14:foregroundMark x1="4583" y1="88921" x2="28958" y2="85423"/>
                        <a14:foregroundMark x1="28958" y1="85423" x2="66250" y2="89255"/>
                        <a14:foregroundMark x1="6009" y1="71169" x2="6458" y2="60058"/>
                        <a14:foregroundMark x1="1964" y1="86524" x2="1458" y2="89504"/>
                        <a14:foregroundMark x1="6458" y1="60058" x2="4602" y2="70987"/>
                        <a14:foregroundMark x1="1458" y1="89504" x2="2477" y2="86591"/>
                        <a14:foregroundMark x1="9828" y1="75367" x2="11042" y2="75219"/>
                        <a14:foregroundMark x1="26875" y1="68222" x2="26875" y2="68222"/>
                        <a14:foregroundMark x1="21458" y1="67638" x2="21458" y2="67638"/>
                        <a14:foregroundMark x1="21458" y1="67638" x2="23958" y2="83382"/>
                        <a14:foregroundMark x1="23958" y1="83382" x2="34167" y2="79300"/>
                        <a14:foregroundMark x1="34167" y1="79300" x2="34375" y2="62391"/>
                        <a14:foregroundMark x1="34375" y1="62391" x2="21875" y2="52770"/>
                        <a14:foregroundMark x1="21875" y1="52770" x2="12708" y2="60350"/>
                        <a14:foregroundMark x1="2083" y1="87755" x2="2117" y2="86544"/>
                        <a14:foregroundMark x1="42708" y1="52770" x2="53750" y2="49271"/>
                        <a14:foregroundMark x1="53750" y1="49271" x2="62500" y2="57143"/>
                        <a14:foregroundMark x1="62500" y1="57143" x2="67708" y2="78134"/>
                        <a14:foregroundMark x1="70701" y1="81088" x2="75625" y2="75510"/>
                        <a14:foregroundMark x1="66875" y1="85423" x2="69182" y2="82810"/>
                        <a14:foregroundMark x1="75625" y1="75510" x2="70417" y2="62682"/>
                        <a14:foregroundMark x1="70417" y1="62682" x2="70208" y2="62682"/>
                        <a14:foregroundMark x1="86875" y1="64723" x2="89792" y2="78717"/>
                        <a14:foregroundMark x1="89792" y1="78717" x2="89977" y2="78153"/>
                        <a14:foregroundMark x1="17708" y1="37609" x2="28750" y2="30904"/>
                        <a14:foregroundMark x1="32153" y1="27919" x2="32708" y2="27697"/>
                        <a14:foregroundMark x1="18125" y1="33528" x2="30115" y2="28734"/>
                        <a14:foregroundMark x1="32406" y1="27362" x2="36458" y2="26822"/>
                        <a14:foregroundMark x1="98199" y1="69388" x2="98241" y2="69617"/>
                        <a14:foregroundMark x1="97500" y1="65598" x2="98199" y2="69388"/>
                        <a14:foregroundMark x1="99000" y1="84906" x2="98958" y2="87464"/>
                        <a14:foregroundMark x1="71434" y1="89453" x2="80625" y2="88047"/>
                        <a14:foregroundMark x1="80625" y1="88047" x2="98958" y2="89504"/>
                        <a14:foregroundMark x1="16042" y1="36443" x2="32708" y2="28571"/>
                        <a14:foregroundMark x1="14792" y1="37609" x2="19167" y2="34402"/>
                        <a14:foregroundMark x1="15208" y1="38192" x2="18333" y2="34694"/>
                        <a14:backgroundMark x1="10208" y1="11079" x2="10208" y2="11079"/>
                        <a14:backgroundMark x1="9792" y1="9913" x2="36042" y2="12828"/>
                        <a14:backgroundMark x1="62292" y1="30321" x2="62292" y2="30321"/>
                        <a14:backgroundMark x1="625" y1="73761" x2="625" y2="73761"/>
                        <a14:backgroundMark x1="0" y1="77551" x2="417" y2="72303"/>
                        <a14:backgroundMark x1="0" y1="85714" x2="0" y2="85714"/>
                        <a14:backgroundMark x1="0" y1="85714" x2="0" y2="85714"/>
                        <a14:backgroundMark x1="208" y1="83673" x2="208" y2="83673"/>
                        <a14:backgroundMark x1="97615" y1="92350" x2="98750" y2="92711"/>
                        <a14:backgroundMark x1="99582" y1="74489" x2="99588" y2="74649"/>
                        <a14:backgroundMark x1="99167" y1="63265" x2="99231" y2="64986"/>
                        <a14:backgroundMark x1="99495" y1="88366" x2="99583" y2="89796"/>
                        <a14:backgroundMark x1="97917" y1="62682" x2="98083" y2="65391"/>
                        <a14:backgroundMark x1="1250" y1="70554" x2="208" y2="86297"/>
                        <a14:backgroundMark x1="208" y1="86297" x2="208" y2="86297"/>
                        <a14:backgroundMark x1="65208" y1="91545" x2="66671" y2="91545"/>
                        <a14:backgroundMark x1="99167" y1="70262" x2="99792" y2="84840"/>
                        <a14:backgroundMark x1="98750" y1="70845" x2="98750" y2="70845"/>
                        <a14:backgroundMark x1="98750" y1="69388" x2="98750" y2="69388"/>
                        <a14:backgroundMark x1="98750" y1="69388" x2="99167" y2="71137"/>
                        <a14:backgroundMark x1="67500" y1="90962" x2="71042" y2="90379"/>
                        <a14:backgroundMark x1="66458" y1="90962" x2="69583" y2="91837"/>
                        <a14:backgroundMark x1="15625" y1="33528" x2="16400" y2="32986"/>
                      </a14:backgroundRemoval>
                    </a14:imgEffect>
                  </a14:imgLayer>
                </a14:imgProps>
              </a:ext>
              <a:ext uri="{28A0092B-C50C-407E-A947-70E740481C1C}">
                <a14:useLocalDpi xmlns:a14="http://schemas.microsoft.com/office/drawing/2010/main" val="0"/>
              </a:ext>
            </a:extLst>
          </a:blip>
          <a:srcRect/>
          <a:stretch>
            <a:fillRect/>
          </a:stretch>
        </p:blipFill>
        <p:spPr bwMode="auto">
          <a:xfrm>
            <a:off x="5974079" y="2243304"/>
            <a:ext cx="2920539" cy="2086968"/>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81EF03CA-9E8F-42C3-AC35-E3E6EEB58BCF}"/>
              </a:ext>
            </a:extLst>
          </p:cNvPr>
          <p:cNvGrpSpPr/>
          <p:nvPr/>
        </p:nvGrpSpPr>
        <p:grpSpPr>
          <a:xfrm>
            <a:off x="915785" y="0"/>
            <a:ext cx="2272145" cy="969496"/>
            <a:chOff x="955962" y="5780782"/>
            <a:chExt cx="2272145" cy="969496"/>
          </a:xfrm>
        </p:grpSpPr>
        <p:sp>
          <p:nvSpPr>
            <p:cNvPr id="29" name="TextBox 28">
              <a:extLst>
                <a:ext uri="{FF2B5EF4-FFF2-40B4-BE49-F238E27FC236}">
                  <a16:creationId xmlns:a16="http://schemas.microsoft.com/office/drawing/2014/main" id="{69F771BC-C55A-45D9-BF94-3EC161E7F8D1}"/>
                </a:ext>
              </a:extLst>
            </p:cNvPr>
            <p:cNvSpPr txBox="1"/>
            <p:nvPr/>
          </p:nvSpPr>
          <p:spPr>
            <a:xfrm>
              <a:off x="955962" y="5780782"/>
              <a:ext cx="2272145" cy="400110"/>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Futura Std Condensed Light" panose="020B0406020204030204" pitchFamily="34" charset="0"/>
                </a:rPr>
                <a:t>THE GOSPEL OF</a:t>
              </a:r>
            </a:p>
          </p:txBody>
        </p:sp>
        <p:sp>
          <p:nvSpPr>
            <p:cNvPr id="30" name="Rectangle 29">
              <a:extLst>
                <a:ext uri="{FF2B5EF4-FFF2-40B4-BE49-F238E27FC236}">
                  <a16:creationId xmlns:a16="http://schemas.microsoft.com/office/drawing/2014/main" id="{DAF6371A-0DA0-48D6-B066-A08DCDA73614}"/>
                </a:ext>
              </a:extLst>
            </p:cNvPr>
            <p:cNvSpPr/>
            <p:nvPr/>
          </p:nvSpPr>
          <p:spPr>
            <a:xfrm>
              <a:off x="1270334" y="5980837"/>
              <a:ext cx="1643399" cy="769441"/>
            </a:xfrm>
            <a:prstGeom prst="rect">
              <a:avLst/>
            </a:prstGeom>
          </p:spPr>
          <p:txBody>
            <a:bodyPr wrap="none">
              <a:spAutoFit/>
            </a:bodyPr>
            <a:lstStyle/>
            <a:p>
              <a:pPr lvl="0" algn="ctr"/>
              <a:r>
                <a:rPr lang="en-US" sz="4400" dirty="0">
                  <a:solidFill>
                    <a:prstClr val="white"/>
                  </a:solidFill>
                  <a:effectLst>
                    <a:outerShdw blurRad="38100" dist="38100" dir="2700000" algn="tl">
                      <a:srgbClr val="000000">
                        <a:alpha val="43137"/>
                      </a:srgbClr>
                    </a:outerShdw>
                  </a:effectLst>
                  <a:latin typeface="Futura D OT Extra Bold Shadow" panose="02000000000000000000" pitchFamily="50" charset="0"/>
                </a:rPr>
                <a:t>JOHN</a:t>
              </a:r>
              <a:endParaRPr lang="en-US" sz="3200" dirty="0">
                <a:solidFill>
                  <a:prstClr val="white"/>
                </a:solidFill>
                <a:effectLst>
                  <a:outerShdw blurRad="38100" dist="38100" dir="2700000" algn="tl">
                    <a:srgbClr val="000000">
                      <a:alpha val="43137"/>
                    </a:srgbClr>
                  </a:outerShdw>
                </a:effectLst>
                <a:latin typeface="Futura D OT Extra Bold Shadow" panose="02000000000000000000" pitchFamily="50" charset="0"/>
              </a:endParaRPr>
            </a:p>
          </p:txBody>
        </p:sp>
      </p:grpSp>
      <p:grpSp>
        <p:nvGrpSpPr>
          <p:cNvPr id="3" name="Group 2">
            <a:extLst>
              <a:ext uri="{FF2B5EF4-FFF2-40B4-BE49-F238E27FC236}">
                <a16:creationId xmlns:a16="http://schemas.microsoft.com/office/drawing/2014/main" id="{0CA11C0D-A606-4D6C-B353-C1233D2C1536}"/>
              </a:ext>
            </a:extLst>
          </p:cNvPr>
          <p:cNvGrpSpPr/>
          <p:nvPr/>
        </p:nvGrpSpPr>
        <p:grpSpPr>
          <a:xfrm>
            <a:off x="579536" y="3480261"/>
            <a:ext cx="755764" cy="1567196"/>
            <a:chOff x="552809" y="2975956"/>
            <a:chExt cx="755764" cy="1567196"/>
          </a:xfrm>
        </p:grpSpPr>
        <p:pic>
          <p:nvPicPr>
            <p:cNvPr id="31" name="Picture 4" descr="Image result for stick figure man">
              <a:extLst>
                <a:ext uri="{FF2B5EF4-FFF2-40B4-BE49-F238E27FC236}">
                  <a16:creationId xmlns:a16="http://schemas.microsoft.com/office/drawing/2014/main" id="{783ECC6D-D1DD-466F-BE82-08FEE218F745}"/>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225" y="2975956"/>
              <a:ext cx="598932" cy="1197864"/>
            </a:xfrm>
            <a:prstGeom prst="rect">
              <a:avLst/>
            </a:prstGeom>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25489FC-B7A8-43A6-A806-61930F7A1380}"/>
                </a:ext>
              </a:extLst>
            </p:cNvPr>
            <p:cNvSpPr txBox="1"/>
            <p:nvPr/>
          </p:nvSpPr>
          <p:spPr>
            <a:xfrm>
              <a:off x="552809" y="4173820"/>
              <a:ext cx="755764" cy="369332"/>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Peter</a:t>
              </a:r>
            </a:p>
          </p:txBody>
        </p:sp>
      </p:grpSp>
      <p:grpSp>
        <p:nvGrpSpPr>
          <p:cNvPr id="2" name="Group 1">
            <a:extLst>
              <a:ext uri="{FF2B5EF4-FFF2-40B4-BE49-F238E27FC236}">
                <a16:creationId xmlns:a16="http://schemas.microsoft.com/office/drawing/2014/main" id="{E6737DB7-FA39-4AB1-83ED-9DD429342FF9}"/>
              </a:ext>
            </a:extLst>
          </p:cNvPr>
          <p:cNvGrpSpPr/>
          <p:nvPr/>
        </p:nvGrpSpPr>
        <p:grpSpPr>
          <a:xfrm>
            <a:off x="579536" y="1861804"/>
            <a:ext cx="755764" cy="1567196"/>
            <a:chOff x="1374508" y="2975956"/>
            <a:chExt cx="755764" cy="1567196"/>
          </a:xfrm>
        </p:grpSpPr>
        <p:pic>
          <p:nvPicPr>
            <p:cNvPr id="32" name="Picture 4" descr="Image result for stick figure man">
              <a:extLst>
                <a:ext uri="{FF2B5EF4-FFF2-40B4-BE49-F238E27FC236}">
                  <a16:creationId xmlns:a16="http://schemas.microsoft.com/office/drawing/2014/main" id="{DDAC7BB8-483B-439B-94E2-2E5D011CBBC3}"/>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52924" y="2975956"/>
              <a:ext cx="598932" cy="1197864"/>
            </a:xfrm>
            <a:prstGeom prst="rect">
              <a:avLst/>
            </a:prstGeom>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CB2407E2-90A6-4D21-AA9B-AD951119D95D}"/>
                </a:ext>
              </a:extLst>
            </p:cNvPr>
            <p:cNvSpPr txBox="1"/>
            <p:nvPr/>
          </p:nvSpPr>
          <p:spPr>
            <a:xfrm>
              <a:off x="1374508" y="4173820"/>
              <a:ext cx="755764" cy="369332"/>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John</a:t>
              </a:r>
            </a:p>
          </p:txBody>
        </p:sp>
      </p:grpSp>
      <p:sp>
        <p:nvSpPr>
          <p:cNvPr id="36" name="Rectangle 35">
            <a:extLst>
              <a:ext uri="{FF2B5EF4-FFF2-40B4-BE49-F238E27FC236}">
                <a16:creationId xmlns:a16="http://schemas.microsoft.com/office/drawing/2014/main" id="{77BB61BC-8855-4656-ACBB-3EA56C3DC297}"/>
              </a:ext>
            </a:extLst>
          </p:cNvPr>
          <p:cNvSpPr/>
          <p:nvPr/>
        </p:nvSpPr>
        <p:spPr>
          <a:xfrm>
            <a:off x="374071" y="5178011"/>
            <a:ext cx="5810598" cy="1200329"/>
          </a:xfrm>
          <a:prstGeom prst="rect">
            <a:avLst/>
          </a:prstGeom>
        </p:spPr>
        <p:txBody>
          <a:bodyPr wrap="square">
            <a:spAutoFit/>
          </a:bodyPr>
          <a:lstStyle/>
          <a:p>
            <a:pPr lvl="0" algn="just"/>
            <a:r>
              <a:rPr lang="en-US" sz="2400" dirty="0">
                <a:solidFill>
                  <a:prstClr val="white"/>
                </a:solidFill>
                <a:latin typeface="Futura Std Condensed Light" panose="020B0406020204030204" pitchFamily="34" charset="0"/>
              </a:rPr>
              <a:t>Peter therefore went out, and the other disciple, and were going to the tomb. So they both ran together, and the other disciple outran Peter and came to the tomb first.</a:t>
            </a:r>
          </a:p>
        </p:txBody>
      </p:sp>
      <p:sp>
        <p:nvSpPr>
          <p:cNvPr id="37" name="TextBox 36">
            <a:extLst>
              <a:ext uri="{FF2B5EF4-FFF2-40B4-BE49-F238E27FC236}">
                <a16:creationId xmlns:a16="http://schemas.microsoft.com/office/drawing/2014/main" id="{26717A7B-5691-42FB-AE0C-B679701E4739}"/>
              </a:ext>
            </a:extLst>
          </p:cNvPr>
          <p:cNvSpPr txBox="1"/>
          <p:nvPr/>
        </p:nvSpPr>
        <p:spPr>
          <a:xfrm>
            <a:off x="6162501" y="5455010"/>
            <a:ext cx="282355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srgbClr val="FFFF00"/>
                </a:solidFill>
                <a:latin typeface="LinotypeZapfino" panose="02000506020000020002" pitchFamily="2" charset="0"/>
              </a:rPr>
              <a:t>John 20:3-4</a:t>
            </a:r>
            <a:endPar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endParaRPr>
          </a:p>
        </p:txBody>
      </p:sp>
    </p:spTree>
    <p:extLst>
      <p:ext uri="{BB962C8B-B14F-4D97-AF65-F5344CB8AC3E}">
        <p14:creationId xmlns:p14="http://schemas.microsoft.com/office/powerpoint/2010/main" val="3235732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AB2AECEF-982A-40CA-B756-2E9C1D0A8444}"/>
              </a:ext>
            </a:extLst>
          </p:cNvPr>
          <p:cNvSpPr/>
          <p:nvPr/>
        </p:nvSpPr>
        <p:spPr>
          <a:xfrm>
            <a:off x="680258" y="-13716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 descr="Image result for jesus tomb clip art">
            <a:extLst>
              <a:ext uri="{FF2B5EF4-FFF2-40B4-BE49-F238E27FC236}">
                <a16:creationId xmlns:a16="http://schemas.microsoft.com/office/drawing/2014/main" id="{7E0E9D22-065F-4B47-923B-73534FBA4327}"/>
              </a:ext>
            </a:extLst>
          </p:cNvPr>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ackgroundRemoval t="9913" b="91254" l="2083" r="99792">
                        <a14:foregroundMark x1="7708" y1="67055" x2="13750" y2="54227"/>
                        <a14:foregroundMark x1="13750" y1="54227" x2="34167" y2="40816"/>
                        <a14:foregroundMark x1="34167" y1="40816" x2="49792" y2="39359"/>
                        <a14:foregroundMark x1="49792" y1="39359" x2="70625" y2="48980"/>
                        <a14:foregroundMark x1="70625" y1="48980" x2="80833" y2="76093"/>
                        <a14:foregroundMark x1="80833" y1="76093" x2="81386" y2="80926"/>
                        <a14:foregroundMark x1="2723" y1="70744" x2="5625" y2="55102"/>
                        <a14:foregroundMark x1="5625" y1="55102" x2="10625" y2="41399"/>
                        <a14:foregroundMark x1="10625" y1="41399" x2="15021" y2="35248"/>
                        <a14:foregroundMark x1="60751" y1="30321" x2="62708" y2="30612"/>
                        <a14:foregroundMark x1="32941" y1="26187" x2="60751" y2="30321"/>
                        <a14:foregroundMark x1="62708" y1="30612" x2="92708" y2="50729"/>
                        <a14:foregroundMark x1="92708" y1="50729" x2="97629" y2="62717"/>
                        <a14:foregroundMark x1="3542" y1="60641" x2="1317" y2="70563"/>
                        <a14:foregroundMark x1="3882" y1="86772" x2="4583" y2="88921"/>
                        <a14:foregroundMark x1="4583" y1="88921" x2="28958" y2="85423"/>
                        <a14:foregroundMark x1="28958" y1="85423" x2="66250" y2="89255"/>
                        <a14:foregroundMark x1="6009" y1="71169" x2="6458" y2="60058"/>
                        <a14:foregroundMark x1="1964" y1="86524" x2="1458" y2="89504"/>
                        <a14:foregroundMark x1="6458" y1="60058" x2="4602" y2="70987"/>
                        <a14:foregroundMark x1="1458" y1="89504" x2="2477" y2="86591"/>
                        <a14:foregroundMark x1="9828" y1="75367" x2="11042" y2="75219"/>
                        <a14:foregroundMark x1="26875" y1="68222" x2="26875" y2="68222"/>
                        <a14:foregroundMark x1="21458" y1="67638" x2="21458" y2="67638"/>
                        <a14:foregroundMark x1="21458" y1="67638" x2="23958" y2="83382"/>
                        <a14:foregroundMark x1="23958" y1="83382" x2="34167" y2="79300"/>
                        <a14:foregroundMark x1="34167" y1="79300" x2="34375" y2="62391"/>
                        <a14:foregroundMark x1="34375" y1="62391" x2="21875" y2="52770"/>
                        <a14:foregroundMark x1="21875" y1="52770" x2="12708" y2="60350"/>
                        <a14:foregroundMark x1="2083" y1="87755" x2="2117" y2="86544"/>
                        <a14:foregroundMark x1="42708" y1="52770" x2="53750" y2="49271"/>
                        <a14:foregroundMark x1="53750" y1="49271" x2="62500" y2="57143"/>
                        <a14:foregroundMark x1="62500" y1="57143" x2="67708" y2="78134"/>
                        <a14:foregroundMark x1="70701" y1="81088" x2="75625" y2="75510"/>
                        <a14:foregroundMark x1="66875" y1="85423" x2="69182" y2="82810"/>
                        <a14:foregroundMark x1="75625" y1="75510" x2="70417" y2="62682"/>
                        <a14:foregroundMark x1="70417" y1="62682" x2="70208" y2="62682"/>
                        <a14:foregroundMark x1="86875" y1="64723" x2="89792" y2="78717"/>
                        <a14:foregroundMark x1="89792" y1="78717" x2="89977" y2="78153"/>
                        <a14:foregroundMark x1="17708" y1="37609" x2="28750" y2="30904"/>
                        <a14:foregroundMark x1="32153" y1="27919" x2="32708" y2="27697"/>
                        <a14:foregroundMark x1="18125" y1="33528" x2="30115" y2="28734"/>
                        <a14:foregroundMark x1="32406" y1="27362" x2="36458" y2="26822"/>
                        <a14:foregroundMark x1="98199" y1="69388" x2="98241" y2="69617"/>
                        <a14:foregroundMark x1="97500" y1="65598" x2="98199" y2="69388"/>
                        <a14:foregroundMark x1="99000" y1="84906" x2="98958" y2="87464"/>
                        <a14:foregroundMark x1="71434" y1="89453" x2="80625" y2="88047"/>
                        <a14:foregroundMark x1="80625" y1="88047" x2="98958" y2="89504"/>
                        <a14:foregroundMark x1="16042" y1="36443" x2="32708" y2="28571"/>
                        <a14:foregroundMark x1="14792" y1="37609" x2="19167" y2="34402"/>
                        <a14:foregroundMark x1="15208" y1="38192" x2="18333" y2="34694"/>
                        <a14:backgroundMark x1="10208" y1="11079" x2="10208" y2="11079"/>
                        <a14:backgroundMark x1="9792" y1="9913" x2="36042" y2="12828"/>
                        <a14:backgroundMark x1="62292" y1="30321" x2="62292" y2="30321"/>
                        <a14:backgroundMark x1="625" y1="73761" x2="625" y2="73761"/>
                        <a14:backgroundMark x1="0" y1="77551" x2="417" y2="72303"/>
                        <a14:backgroundMark x1="0" y1="85714" x2="0" y2="85714"/>
                        <a14:backgroundMark x1="0" y1="85714" x2="0" y2="85714"/>
                        <a14:backgroundMark x1="208" y1="83673" x2="208" y2="83673"/>
                        <a14:backgroundMark x1="97615" y1="92350" x2="98750" y2="92711"/>
                        <a14:backgroundMark x1="99582" y1="74489" x2="99588" y2="74649"/>
                        <a14:backgroundMark x1="99167" y1="63265" x2="99231" y2="64986"/>
                        <a14:backgroundMark x1="99495" y1="88366" x2="99583" y2="89796"/>
                        <a14:backgroundMark x1="97917" y1="62682" x2="98083" y2="65391"/>
                        <a14:backgroundMark x1="1250" y1="70554" x2="208" y2="86297"/>
                        <a14:backgroundMark x1="208" y1="86297" x2="208" y2="86297"/>
                        <a14:backgroundMark x1="65208" y1="91545" x2="66671" y2="91545"/>
                        <a14:backgroundMark x1="99167" y1="70262" x2="99792" y2="84840"/>
                        <a14:backgroundMark x1="98750" y1="70845" x2="98750" y2="70845"/>
                        <a14:backgroundMark x1="98750" y1="69388" x2="98750" y2="69388"/>
                        <a14:backgroundMark x1="98750" y1="69388" x2="99167" y2="71137"/>
                        <a14:backgroundMark x1="67500" y1="90962" x2="71042" y2="90379"/>
                        <a14:backgroundMark x1="66458" y1="90962" x2="69583" y2="91837"/>
                        <a14:backgroundMark x1="15625" y1="33528" x2="16400" y2="32986"/>
                      </a14:backgroundRemoval>
                    </a14:imgEffect>
                  </a14:imgLayer>
                </a14:imgProps>
              </a:ext>
              <a:ext uri="{28A0092B-C50C-407E-A947-70E740481C1C}">
                <a14:useLocalDpi xmlns:a14="http://schemas.microsoft.com/office/drawing/2010/main" val="0"/>
              </a:ext>
            </a:extLst>
          </a:blip>
          <a:srcRect/>
          <a:stretch>
            <a:fillRect/>
          </a:stretch>
        </p:blipFill>
        <p:spPr bwMode="auto">
          <a:xfrm>
            <a:off x="5974079" y="2243304"/>
            <a:ext cx="2920539" cy="2086968"/>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81EF03CA-9E8F-42C3-AC35-E3E6EEB58BCF}"/>
              </a:ext>
            </a:extLst>
          </p:cNvPr>
          <p:cNvGrpSpPr/>
          <p:nvPr/>
        </p:nvGrpSpPr>
        <p:grpSpPr>
          <a:xfrm>
            <a:off x="915785" y="0"/>
            <a:ext cx="2272145" cy="969496"/>
            <a:chOff x="955962" y="5780782"/>
            <a:chExt cx="2272145" cy="969496"/>
          </a:xfrm>
        </p:grpSpPr>
        <p:sp>
          <p:nvSpPr>
            <p:cNvPr id="29" name="TextBox 28">
              <a:extLst>
                <a:ext uri="{FF2B5EF4-FFF2-40B4-BE49-F238E27FC236}">
                  <a16:creationId xmlns:a16="http://schemas.microsoft.com/office/drawing/2014/main" id="{69F771BC-C55A-45D9-BF94-3EC161E7F8D1}"/>
                </a:ext>
              </a:extLst>
            </p:cNvPr>
            <p:cNvSpPr txBox="1"/>
            <p:nvPr/>
          </p:nvSpPr>
          <p:spPr>
            <a:xfrm>
              <a:off x="955962" y="5780782"/>
              <a:ext cx="2272145" cy="400110"/>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Futura Std Condensed Light" panose="020B0406020204030204" pitchFamily="34" charset="0"/>
                </a:rPr>
                <a:t>THE GOSPEL OF</a:t>
              </a:r>
            </a:p>
          </p:txBody>
        </p:sp>
        <p:sp>
          <p:nvSpPr>
            <p:cNvPr id="30" name="Rectangle 29">
              <a:extLst>
                <a:ext uri="{FF2B5EF4-FFF2-40B4-BE49-F238E27FC236}">
                  <a16:creationId xmlns:a16="http://schemas.microsoft.com/office/drawing/2014/main" id="{DAF6371A-0DA0-48D6-B066-A08DCDA73614}"/>
                </a:ext>
              </a:extLst>
            </p:cNvPr>
            <p:cNvSpPr/>
            <p:nvPr/>
          </p:nvSpPr>
          <p:spPr>
            <a:xfrm>
              <a:off x="1270334" y="5980837"/>
              <a:ext cx="1643399" cy="769441"/>
            </a:xfrm>
            <a:prstGeom prst="rect">
              <a:avLst/>
            </a:prstGeom>
          </p:spPr>
          <p:txBody>
            <a:bodyPr wrap="none">
              <a:spAutoFit/>
            </a:bodyPr>
            <a:lstStyle/>
            <a:p>
              <a:pPr lvl="0" algn="ctr"/>
              <a:r>
                <a:rPr lang="en-US" sz="4400" dirty="0">
                  <a:solidFill>
                    <a:prstClr val="white"/>
                  </a:solidFill>
                  <a:effectLst>
                    <a:outerShdw blurRad="38100" dist="38100" dir="2700000" algn="tl">
                      <a:srgbClr val="000000">
                        <a:alpha val="43137"/>
                      </a:srgbClr>
                    </a:outerShdw>
                  </a:effectLst>
                  <a:latin typeface="Futura D OT Extra Bold Shadow" panose="02000000000000000000" pitchFamily="50" charset="0"/>
                </a:rPr>
                <a:t>JOHN</a:t>
              </a:r>
              <a:endParaRPr lang="en-US" sz="3200" dirty="0">
                <a:solidFill>
                  <a:prstClr val="white"/>
                </a:solidFill>
                <a:effectLst>
                  <a:outerShdw blurRad="38100" dist="38100" dir="2700000" algn="tl">
                    <a:srgbClr val="000000">
                      <a:alpha val="43137"/>
                    </a:srgbClr>
                  </a:outerShdw>
                </a:effectLst>
                <a:latin typeface="Futura D OT Extra Bold Shadow" panose="02000000000000000000" pitchFamily="50" charset="0"/>
              </a:endParaRPr>
            </a:p>
          </p:txBody>
        </p:sp>
      </p:grpSp>
      <p:grpSp>
        <p:nvGrpSpPr>
          <p:cNvPr id="3" name="Group 2">
            <a:extLst>
              <a:ext uri="{FF2B5EF4-FFF2-40B4-BE49-F238E27FC236}">
                <a16:creationId xmlns:a16="http://schemas.microsoft.com/office/drawing/2014/main" id="{0CA11C0D-A606-4D6C-B353-C1233D2C1536}"/>
              </a:ext>
            </a:extLst>
          </p:cNvPr>
          <p:cNvGrpSpPr/>
          <p:nvPr/>
        </p:nvGrpSpPr>
        <p:grpSpPr>
          <a:xfrm>
            <a:off x="579536" y="3480261"/>
            <a:ext cx="755764" cy="1567196"/>
            <a:chOff x="552809" y="2975956"/>
            <a:chExt cx="755764" cy="1567196"/>
          </a:xfrm>
        </p:grpSpPr>
        <p:pic>
          <p:nvPicPr>
            <p:cNvPr id="31" name="Picture 4" descr="Image result for stick figure man">
              <a:extLst>
                <a:ext uri="{FF2B5EF4-FFF2-40B4-BE49-F238E27FC236}">
                  <a16:creationId xmlns:a16="http://schemas.microsoft.com/office/drawing/2014/main" id="{783ECC6D-D1DD-466F-BE82-08FEE218F745}"/>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225" y="2975956"/>
              <a:ext cx="598932" cy="1197864"/>
            </a:xfrm>
            <a:prstGeom prst="rect">
              <a:avLst/>
            </a:prstGeom>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25489FC-B7A8-43A6-A806-61930F7A1380}"/>
                </a:ext>
              </a:extLst>
            </p:cNvPr>
            <p:cNvSpPr txBox="1"/>
            <p:nvPr/>
          </p:nvSpPr>
          <p:spPr>
            <a:xfrm>
              <a:off x="552809" y="4173820"/>
              <a:ext cx="755764" cy="369332"/>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Peter</a:t>
              </a:r>
            </a:p>
          </p:txBody>
        </p:sp>
      </p:grpSp>
      <p:grpSp>
        <p:nvGrpSpPr>
          <p:cNvPr id="2" name="Group 1">
            <a:extLst>
              <a:ext uri="{FF2B5EF4-FFF2-40B4-BE49-F238E27FC236}">
                <a16:creationId xmlns:a16="http://schemas.microsoft.com/office/drawing/2014/main" id="{E6737DB7-FA39-4AB1-83ED-9DD429342FF9}"/>
              </a:ext>
            </a:extLst>
          </p:cNvPr>
          <p:cNvGrpSpPr/>
          <p:nvPr/>
        </p:nvGrpSpPr>
        <p:grpSpPr>
          <a:xfrm>
            <a:off x="579536" y="1861804"/>
            <a:ext cx="755764" cy="1567196"/>
            <a:chOff x="1374508" y="2975956"/>
            <a:chExt cx="755764" cy="1567196"/>
          </a:xfrm>
        </p:grpSpPr>
        <p:pic>
          <p:nvPicPr>
            <p:cNvPr id="32" name="Picture 4" descr="Image result for stick figure man">
              <a:extLst>
                <a:ext uri="{FF2B5EF4-FFF2-40B4-BE49-F238E27FC236}">
                  <a16:creationId xmlns:a16="http://schemas.microsoft.com/office/drawing/2014/main" id="{DDAC7BB8-483B-439B-94E2-2E5D011CBBC3}"/>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52924" y="2975956"/>
              <a:ext cx="598932" cy="1197864"/>
            </a:xfrm>
            <a:prstGeom prst="rect">
              <a:avLst/>
            </a:prstGeom>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CB2407E2-90A6-4D21-AA9B-AD951119D95D}"/>
                </a:ext>
              </a:extLst>
            </p:cNvPr>
            <p:cNvSpPr txBox="1"/>
            <p:nvPr/>
          </p:nvSpPr>
          <p:spPr>
            <a:xfrm>
              <a:off x="1374508" y="4173820"/>
              <a:ext cx="755764" cy="369332"/>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John</a:t>
              </a:r>
            </a:p>
          </p:txBody>
        </p:sp>
      </p:grpSp>
      <p:sp>
        <p:nvSpPr>
          <p:cNvPr id="36" name="Rectangle 35">
            <a:extLst>
              <a:ext uri="{FF2B5EF4-FFF2-40B4-BE49-F238E27FC236}">
                <a16:creationId xmlns:a16="http://schemas.microsoft.com/office/drawing/2014/main" id="{77BB61BC-8855-4656-ACBB-3EA56C3DC297}"/>
              </a:ext>
            </a:extLst>
          </p:cNvPr>
          <p:cNvSpPr/>
          <p:nvPr/>
        </p:nvSpPr>
        <p:spPr>
          <a:xfrm>
            <a:off x="374071" y="5178011"/>
            <a:ext cx="5810598" cy="1200329"/>
          </a:xfrm>
          <a:prstGeom prst="rect">
            <a:avLst/>
          </a:prstGeom>
        </p:spPr>
        <p:txBody>
          <a:bodyPr wrap="square">
            <a:spAutoFit/>
          </a:bodyPr>
          <a:lstStyle/>
          <a:p>
            <a:pPr lvl="0" algn="just"/>
            <a:r>
              <a:rPr lang="en-US" sz="2400" dirty="0">
                <a:solidFill>
                  <a:prstClr val="white"/>
                </a:solidFill>
                <a:latin typeface="Futura Std Condensed Light" panose="020B0406020204030204" pitchFamily="34" charset="0"/>
              </a:rPr>
              <a:t>Peter therefore went out, and the other disciple, and were going to the tomb. So they both ran together, and the other disciple outran Peter and came to the tomb first.</a:t>
            </a:r>
          </a:p>
        </p:txBody>
      </p:sp>
      <p:sp>
        <p:nvSpPr>
          <p:cNvPr id="37" name="TextBox 36">
            <a:extLst>
              <a:ext uri="{FF2B5EF4-FFF2-40B4-BE49-F238E27FC236}">
                <a16:creationId xmlns:a16="http://schemas.microsoft.com/office/drawing/2014/main" id="{26717A7B-5691-42FB-AE0C-B679701E4739}"/>
              </a:ext>
            </a:extLst>
          </p:cNvPr>
          <p:cNvSpPr txBox="1"/>
          <p:nvPr/>
        </p:nvSpPr>
        <p:spPr>
          <a:xfrm>
            <a:off x="6162501" y="5455010"/>
            <a:ext cx="282355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srgbClr val="FFFF00"/>
                </a:solidFill>
                <a:latin typeface="LinotypeZapfino" panose="02000506020000020002" pitchFamily="2" charset="0"/>
              </a:rPr>
              <a:t>John 20:3-4</a:t>
            </a:r>
            <a:endPar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endParaRPr>
          </a:p>
        </p:txBody>
      </p:sp>
    </p:spTree>
    <p:extLst>
      <p:ext uri="{BB962C8B-B14F-4D97-AF65-F5344CB8AC3E}">
        <p14:creationId xmlns:p14="http://schemas.microsoft.com/office/powerpoint/2010/main" val="90791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5E-6 7.40741E-7 L 0.47778 0.00185 " pathEditMode="relative" rAng="0" ptsTypes="AA">
                                      <p:cBhvr>
                                        <p:cTn id="6" dur="2000" fill="hold"/>
                                        <p:tgtEl>
                                          <p:spTgt spid="3"/>
                                        </p:tgtEl>
                                        <p:attrNameLst>
                                          <p:attrName>ppt_x</p:attrName>
                                          <p:attrName>ppt_y</p:attrName>
                                        </p:attrNameLst>
                                      </p:cBhvr>
                                      <p:rCtr x="23889" y="93"/>
                                    </p:animMotion>
                                  </p:childTnLst>
                                </p:cTn>
                              </p:par>
                              <p:par>
                                <p:cTn id="7" presetID="63" presetClass="path" presetSubtype="0" accel="50000" decel="50000" fill="hold" nodeType="withEffect">
                                  <p:stCondLst>
                                    <p:cond delay="0"/>
                                  </p:stCondLst>
                                  <p:childTnLst>
                                    <p:animMotion origin="layout" path="M 2.5E-6 1.85185E-6 L 0.525 0.17477 " pathEditMode="relative" rAng="0" ptsTypes="AA">
                                      <p:cBhvr>
                                        <p:cTn id="8" dur="1750" fill="hold"/>
                                        <p:tgtEl>
                                          <p:spTgt spid="2"/>
                                        </p:tgtEl>
                                        <p:attrNameLst>
                                          <p:attrName>ppt_x</p:attrName>
                                          <p:attrName>ppt_y</p:attrName>
                                        </p:attrNameLst>
                                      </p:cBhvr>
                                      <p:rCtr x="26250" y="8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AB2AECEF-982A-40CA-B756-2E9C1D0A8444}"/>
              </a:ext>
            </a:extLst>
          </p:cNvPr>
          <p:cNvSpPr/>
          <p:nvPr/>
        </p:nvSpPr>
        <p:spPr>
          <a:xfrm>
            <a:off x="680258" y="-13716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 descr="Image result for jesus tomb clip art">
            <a:extLst>
              <a:ext uri="{FF2B5EF4-FFF2-40B4-BE49-F238E27FC236}">
                <a16:creationId xmlns:a16="http://schemas.microsoft.com/office/drawing/2014/main" id="{7E0E9D22-065F-4B47-923B-73534FBA4327}"/>
              </a:ext>
            </a:extLst>
          </p:cNvPr>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ackgroundRemoval t="9913" b="91254" l="2083" r="99792">
                        <a14:foregroundMark x1="7708" y1="67055" x2="13750" y2="54227"/>
                        <a14:foregroundMark x1="13750" y1="54227" x2="34167" y2="40816"/>
                        <a14:foregroundMark x1="34167" y1="40816" x2="49792" y2="39359"/>
                        <a14:foregroundMark x1="49792" y1="39359" x2="70625" y2="48980"/>
                        <a14:foregroundMark x1="70625" y1="48980" x2="80833" y2="76093"/>
                        <a14:foregroundMark x1="80833" y1="76093" x2="81386" y2="80926"/>
                        <a14:foregroundMark x1="2723" y1="70744" x2="5625" y2="55102"/>
                        <a14:foregroundMark x1="5625" y1="55102" x2="10625" y2="41399"/>
                        <a14:foregroundMark x1="10625" y1="41399" x2="15021" y2="35248"/>
                        <a14:foregroundMark x1="60751" y1="30321" x2="62708" y2="30612"/>
                        <a14:foregroundMark x1="32941" y1="26187" x2="60751" y2="30321"/>
                        <a14:foregroundMark x1="62708" y1="30612" x2="92708" y2="50729"/>
                        <a14:foregroundMark x1="92708" y1="50729" x2="97629" y2="62717"/>
                        <a14:foregroundMark x1="3542" y1="60641" x2="1317" y2="70563"/>
                        <a14:foregroundMark x1="3882" y1="86772" x2="4583" y2="88921"/>
                        <a14:foregroundMark x1="4583" y1="88921" x2="28958" y2="85423"/>
                        <a14:foregroundMark x1="28958" y1="85423" x2="66250" y2="89255"/>
                        <a14:foregroundMark x1="6009" y1="71169" x2="6458" y2="60058"/>
                        <a14:foregroundMark x1="1964" y1="86524" x2="1458" y2="89504"/>
                        <a14:foregroundMark x1="6458" y1="60058" x2="4602" y2="70987"/>
                        <a14:foregroundMark x1="1458" y1="89504" x2="2477" y2="86591"/>
                        <a14:foregroundMark x1="9828" y1="75367" x2="11042" y2="75219"/>
                        <a14:foregroundMark x1="26875" y1="68222" x2="26875" y2="68222"/>
                        <a14:foregroundMark x1="21458" y1="67638" x2="21458" y2="67638"/>
                        <a14:foregroundMark x1="21458" y1="67638" x2="23958" y2="83382"/>
                        <a14:foregroundMark x1="23958" y1="83382" x2="34167" y2="79300"/>
                        <a14:foregroundMark x1="34167" y1="79300" x2="34375" y2="62391"/>
                        <a14:foregroundMark x1="34375" y1="62391" x2="21875" y2="52770"/>
                        <a14:foregroundMark x1="21875" y1="52770" x2="12708" y2="60350"/>
                        <a14:foregroundMark x1="2083" y1="87755" x2="2117" y2="86544"/>
                        <a14:foregroundMark x1="42708" y1="52770" x2="53750" y2="49271"/>
                        <a14:foregroundMark x1="53750" y1="49271" x2="62500" y2="57143"/>
                        <a14:foregroundMark x1="62500" y1="57143" x2="67708" y2="78134"/>
                        <a14:foregroundMark x1="70701" y1="81088" x2="75625" y2="75510"/>
                        <a14:foregroundMark x1="66875" y1="85423" x2="69182" y2="82810"/>
                        <a14:foregroundMark x1="75625" y1="75510" x2="70417" y2="62682"/>
                        <a14:foregroundMark x1="70417" y1="62682" x2="70208" y2="62682"/>
                        <a14:foregroundMark x1="86875" y1="64723" x2="89792" y2="78717"/>
                        <a14:foregroundMark x1="89792" y1="78717" x2="89977" y2="78153"/>
                        <a14:foregroundMark x1="17708" y1="37609" x2="28750" y2="30904"/>
                        <a14:foregroundMark x1="32153" y1="27919" x2="32708" y2="27697"/>
                        <a14:foregroundMark x1="18125" y1="33528" x2="30115" y2="28734"/>
                        <a14:foregroundMark x1="32406" y1="27362" x2="36458" y2="26822"/>
                        <a14:foregroundMark x1="98199" y1="69388" x2="98241" y2="69617"/>
                        <a14:foregroundMark x1="97500" y1="65598" x2="98199" y2="69388"/>
                        <a14:foregroundMark x1="99000" y1="84906" x2="98958" y2="87464"/>
                        <a14:foregroundMark x1="71434" y1="89453" x2="80625" y2="88047"/>
                        <a14:foregroundMark x1="80625" y1="88047" x2="98958" y2="89504"/>
                        <a14:foregroundMark x1="16042" y1="36443" x2="32708" y2="28571"/>
                        <a14:foregroundMark x1="14792" y1="37609" x2="19167" y2="34402"/>
                        <a14:foregroundMark x1="15208" y1="38192" x2="18333" y2="34694"/>
                        <a14:backgroundMark x1="10208" y1="11079" x2="10208" y2="11079"/>
                        <a14:backgroundMark x1="9792" y1="9913" x2="36042" y2="12828"/>
                        <a14:backgroundMark x1="62292" y1="30321" x2="62292" y2="30321"/>
                        <a14:backgroundMark x1="625" y1="73761" x2="625" y2="73761"/>
                        <a14:backgroundMark x1="0" y1="77551" x2="417" y2="72303"/>
                        <a14:backgroundMark x1="0" y1="85714" x2="0" y2="85714"/>
                        <a14:backgroundMark x1="0" y1="85714" x2="0" y2="85714"/>
                        <a14:backgroundMark x1="208" y1="83673" x2="208" y2="83673"/>
                        <a14:backgroundMark x1="97615" y1="92350" x2="98750" y2="92711"/>
                        <a14:backgroundMark x1="99582" y1="74489" x2="99588" y2="74649"/>
                        <a14:backgroundMark x1="99167" y1="63265" x2="99231" y2="64986"/>
                        <a14:backgroundMark x1="99495" y1="88366" x2="99583" y2="89796"/>
                        <a14:backgroundMark x1="97917" y1="62682" x2="98083" y2="65391"/>
                        <a14:backgroundMark x1="1250" y1="70554" x2="208" y2="86297"/>
                        <a14:backgroundMark x1="208" y1="86297" x2="208" y2="86297"/>
                        <a14:backgroundMark x1="65208" y1="91545" x2="66671" y2="91545"/>
                        <a14:backgroundMark x1="99167" y1="70262" x2="99792" y2="84840"/>
                        <a14:backgroundMark x1="98750" y1="70845" x2="98750" y2="70845"/>
                        <a14:backgroundMark x1="98750" y1="69388" x2="98750" y2="69388"/>
                        <a14:backgroundMark x1="98750" y1="69388" x2="99167" y2="71137"/>
                        <a14:backgroundMark x1="67500" y1="90962" x2="71042" y2="90379"/>
                        <a14:backgroundMark x1="66458" y1="90962" x2="69583" y2="91837"/>
                        <a14:backgroundMark x1="15625" y1="33528" x2="16400" y2="32986"/>
                      </a14:backgroundRemoval>
                    </a14:imgEffect>
                  </a14:imgLayer>
                </a14:imgProps>
              </a:ext>
              <a:ext uri="{28A0092B-C50C-407E-A947-70E740481C1C}">
                <a14:useLocalDpi xmlns:a14="http://schemas.microsoft.com/office/drawing/2010/main" val="0"/>
              </a:ext>
            </a:extLst>
          </a:blip>
          <a:srcRect/>
          <a:stretch>
            <a:fillRect/>
          </a:stretch>
        </p:blipFill>
        <p:spPr bwMode="auto">
          <a:xfrm>
            <a:off x="5974079" y="2243304"/>
            <a:ext cx="2920539" cy="2086968"/>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81EF03CA-9E8F-42C3-AC35-E3E6EEB58BCF}"/>
              </a:ext>
            </a:extLst>
          </p:cNvPr>
          <p:cNvGrpSpPr/>
          <p:nvPr/>
        </p:nvGrpSpPr>
        <p:grpSpPr>
          <a:xfrm>
            <a:off x="915785" y="0"/>
            <a:ext cx="2272145" cy="969496"/>
            <a:chOff x="955962" y="5780782"/>
            <a:chExt cx="2272145" cy="969496"/>
          </a:xfrm>
        </p:grpSpPr>
        <p:sp>
          <p:nvSpPr>
            <p:cNvPr id="29" name="TextBox 28">
              <a:extLst>
                <a:ext uri="{FF2B5EF4-FFF2-40B4-BE49-F238E27FC236}">
                  <a16:creationId xmlns:a16="http://schemas.microsoft.com/office/drawing/2014/main" id="{69F771BC-C55A-45D9-BF94-3EC161E7F8D1}"/>
                </a:ext>
              </a:extLst>
            </p:cNvPr>
            <p:cNvSpPr txBox="1"/>
            <p:nvPr/>
          </p:nvSpPr>
          <p:spPr>
            <a:xfrm>
              <a:off x="955962" y="5780782"/>
              <a:ext cx="227214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utura Std Condensed Light" panose="020B0406020204030204" pitchFamily="34" charset="0"/>
                  <a:ea typeface="+mn-ea"/>
                  <a:cs typeface="+mn-cs"/>
                </a:rPr>
                <a:t>THE GOSPEL OF</a:t>
              </a:r>
            </a:p>
          </p:txBody>
        </p:sp>
        <p:sp>
          <p:nvSpPr>
            <p:cNvPr id="30" name="Rectangle 29">
              <a:extLst>
                <a:ext uri="{FF2B5EF4-FFF2-40B4-BE49-F238E27FC236}">
                  <a16:creationId xmlns:a16="http://schemas.microsoft.com/office/drawing/2014/main" id="{DAF6371A-0DA0-48D6-B066-A08DCDA73614}"/>
                </a:ext>
              </a:extLst>
            </p:cNvPr>
            <p:cNvSpPr/>
            <p:nvPr/>
          </p:nvSpPr>
          <p:spPr>
            <a:xfrm>
              <a:off x="1344682" y="5980837"/>
              <a:ext cx="1494705" cy="76944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white"/>
                  </a:solidFill>
                  <a:effectLst>
                    <a:outerShdw blurRad="38100" dist="38100" dir="2700000" algn="tl">
                      <a:srgbClr val="000000">
                        <a:alpha val="43137"/>
                      </a:srgbClr>
                    </a:outerShdw>
                  </a:effectLst>
                  <a:latin typeface="Futura D OT Extra Bold Shadow" panose="02000000000000000000" pitchFamily="50" charset="0"/>
                </a:rPr>
                <a:t>LUKE</a:t>
              </a: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utura D OT Extra Bold Shadow" panose="02000000000000000000" pitchFamily="50" charset="0"/>
                <a:ea typeface="+mn-ea"/>
                <a:cs typeface="+mn-cs"/>
              </a:endParaRPr>
            </a:p>
          </p:txBody>
        </p:sp>
      </p:grpSp>
      <p:grpSp>
        <p:nvGrpSpPr>
          <p:cNvPr id="3" name="Group 2">
            <a:extLst>
              <a:ext uri="{FF2B5EF4-FFF2-40B4-BE49-F238E27FC236}">
                <a16:creationId xmlns:a16="http://schemas.microsoft.com/office/drawing/2014/main" id="{0CA11C0D-A606-4D6C-B353-C1233D2C1536}"/>
              </a:ext>
            </a:extLst>
          </p:cNvPr>
          <p:cNvGrpSpPr/>
          <p:nvPr/>
        </p:nvGrpSpPr>
        <p:grpSpPr>
          <a:xfrm>
            <a:off x="579536" y="3480261"/>
            <a:ext cx="755764" cy="1567196"/>
            <a:chOff x="552809" y="2975956"/>
            <a:chExt cx="755764" cy="1567196"/>
          </a:xfrm>
        </p:grpSpPr>
        <p:pic>
          <p:nvPicPr>
            <p:cNvPr id="31" name="Picture 4" descr="Image result for stick figure man">
              <a:extLst>
                <a:ext uri="{FF2B5EF4-FFF2-40B4-BE49-F238E27FC236}">
                  <a16:creationId xmlns:a16="http://schemas.microsoft.com/office/drawing/2014/main" id="{783ECC6D-D1DD-466F-BE82-08FEE218F745}"/>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225" y="2975956"/>
              <a:ext cx="598932" cy="1197864"/>
            </a:xfrm>
            <a:prstGeom prst="rect">
              <a:avLst/>
            </a:prstGeom>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25489FC-B7A8-43A6-A806-61930F7A1380}"/>
                </a:ext>
              </a:extLst>
            </p:cNvPr>
            <p:cNvSpPr txBox="1"/>
            <p:nvPr/>
          </p:nvSpPr>
          <p:spPr>
            <a:xfrm>
              <a:off x="552809" y="4173820"/>
              <a:ext cx="75576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Peter</a:t>
              </a:r>
            </a:p>
          </p:txBody>
        </p:sp>
      </p:grpSp>
      <p:sp>
        <p:nvSpPr>
          <p:cNvPr id="36" name="Rectangle 35">
            <a:extLst>
              <a:ext uri="{FF2B5EF4-FFF2-40B4-BE49-F238E27FC236}">
                <a16:creationId xmlns:a16="http://schemas.microsoft.com/office/drawing/2014/main" id="{77BB61BC-8855-4656-ACBB-3EA56C3DC297}"/>
              </a:ext>
            </a:extLst>
          </p:cNvPr>
          <p:cNvSpPr/>
          <p:nvPr/>
        </p:nvSpPr>
        <p:spPr>
          <a:xfrm>
            <a:off x="374071" y="5178011"/>
            <a:ext cx="5810598" cy="1200329"/>
          </a:xfrm>
          <a:prstGeom prst="rect">
            <a:avLst/>
          </a:prstGeom>
        </p:spPr>
        <p:txBody>
          <a:bodyPr wrap="square">
            <a:spAutoFit/>
          </a:bodyPr>
          <a:lstStyle/>
          <a:p>
            <a:pPr lvl="0" algn="just"/>
            <a:r>
              <a:rPr lang="en-US" sz="2400" dirty="0">
                <a:solidFill>
                  <a:prstClr val="white"/>
                </a:solidFill>
                <a:latin typeface="Futura Std Condensed Light" panose="020B0406020204030204" pitchFamily="34" charset="0"/>
              </a:rPr>
              <a:t>But Peter arose and ran to the tomb; and stooping down, he saw the linen cloths lying by themselves; and he departed, marveling to himself at what had happened.</a:t>
            </a:r>
            <a:endPar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
        <p:nvSpPr>
          <p:cNvPr id="37" name="TextBox 36">
            <a:extLst>
              <a:ext uri="{FF2B5EF4-FFF2-40B4-BE49-F238E27FC236}">
                <a16:creationId xmlns:a16="http://schemas.microsoft.com/office/drawing/2014/main" id="{26717A7B-5691-42FB-AE0C-B679701E4739}"/>
              </a:ext>
            </a:extLst>
          </p:cNvPr>
          <p:cNvSpPr txBox="1"/>
          <p:nvPr/>
        </p:nvSpPr>
        <p:spPr>
          <a:xfrm>
            <a:off x="6162501" y="5455010"/>
            <a:ext cx="282355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Luke 24:12</a:t>
            </a:r>
          </a:p>
        </p:txBody>
      </p:sp>
    </p:spTree>
    <p:extLst>
      <p:ext uri="{BB962C8B-B14F-4D97-AF65-F5344CB8AC3E}">
        <p14:creationId xmlns:p14="http://schemas.microsoft.com/office/powerpoint/2010/main" val="50457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90163643-A625-40DE-81E4-EC8905952D60}"/>
              </a:ext>
            </a:extLst>
          </p:cNvPr>
          <p:cNvSpPr/>
          <p:nvPr/>
        </p:nvSpPr>
        <p:spPr>
          <a:xfrm>
            <a:off x="615143" y="2057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A8524439-D8A3-4F78-BA53-120DDB9D82E0}"/>
              </a:ext>
            </a:extLst>
          </p:cNvPr>
          <p:cNvGrpSpPr/>
          <p:nvPr/>
        </p:nvGrpSpPr>
        <p:grpSpPr>
          <a:xfrm>
            <a:off x="654132" y="2858387"/>
            <a:ext cx="2665222" cy="1141226"/>
            <a:chOff x="1538408" y="341914"/>
            <a:chExt cx="5064436" cy="1141226"/>
          </a:xfrm>
        </p:grpSpPr>
        <p:sp>
          <p:nvSpPr>
            <p:cNvPr id="23" name="TextBox 22">
              <a:extLst>
                <a:ext uri="{FF2B5EF4-FFF2-40B4-BE49-F238E27FC236}">
                  <a16:creationId xmlns:a16="http://schemas.microsoft.com/office/drawing/2014/main" id="{9842147B-F604-4AB6-BBB3-1E8BB20F9687}"/>
                </a:ext>
              </a:extLst>
            </p:cNvPr>
            <p:cNvSpPr txBox="1"/>
            <p:nvPr/>
          </p:nvSpPr>
          <p:spPr>
            <a:xfrm>
              <a:off x="1538408" y="341914"/>
              <a:ext cx="5064436" cy="830997"/>
            </a:xfrm>
            <a:prstGeom prst="rect">
              <a:avLst/>
            </a:prstGeom>
            <a:noFill/>
          </p:spPr>
          <p:txBody>
            <a:bodyPr wrap="square" rtlCol="0">
              <a:spAutoFit/>
            </a:bodyPr>
            <a:lstStyle/>
            <a:p>
              <a:pPr algn="ctr"/>
              <a:r>
                <a:rPr lang="en-US" sz="4800" cap="all" dirty="0">
                  <a:solidFill>
                    <a:schemeClr val="bg1"/>
                  </a:solidFill>
                  <a:effectLst>
                    <a:outerShdw blurRad="38100" dist="38100" dir="2700000" algn="tl">
                      <a:srgbClr val="000000">
                        <a:alpha val="43137"/>
                      </a:srgbClr>
                    </a:outerShdw>
                  </a:effectLst>
                  <a:latin typeface="Franklin Gothic Demi Cond" panose="020B0706030402020204" pitchFamily="34" charset="0"/>
                </a:rPr>
                <a:t>helpful</a:t>
              </a:r>
            </a:p>
          </p:txBody>
        </p:sp>
        <p:sp>
          <p:nvSpPr>
            <p:cNvPr id="24" name="Rectangle 23">
              <a:extLst>
                <a:ext uri="{FF2B5EF4-FFF2-40B4-BE49-F238E27FC236}">
                  <a16:creationId xmlns:a16="http://schemas.microsoft.com/office/drawing/2014/main" id="{3375BB67-53E8-4E89-9B6A-57F02818B874}"/>
                </a:ext>
              </a:extLst>
            </p:cNvPr>
            <p:cNvSpPr/>
            <p:nvPr/>
          </p:nvSpPr>
          <p:spPr>
            <a:xfrm>
              <a:off x="2841846" y="898365"/>
              <a:ext cx="2457561" cy="584775"/>
            </a:xfrm>
            <a:prstGeom prst="rect">
              <a:avLst/>
            </a:prstGeom>
          </p:spPr>
          <p:txBody>
            <a:bodyPr wrap="square">
              <a:spAutoFit/>
            </a:bodyPr>
            <a:lstStyle/>
            <a:p>
              <a:pPr lvl="0" algn="ctr"/>
              <a:r>
                <a:rPr lang="en-US" sz="3200" dirty="0">
                  <a:solidFill>
                    <a:schemeClr val="bg1"/>
                  </a:solidFill>
                  <a:effectLst>
                    <a:outerShdw blurRad="38100" dist="38100" dir="2700000" algn="tl">
                      <a:srgbClr val="000000">
                        <a:alpha val="43137"/>
                      </a:srgbClr>
                    </a:outerShdw>
                  </a:effectLst>
                  <a:latin typeface="Futura Std Condensed Light" panose="020B0406020204030204" pitchFamily="34" charset="0"/>
                </a:rPr>
                <a:t>principles</a:t>
              </a:r>
              <a:endParaRPr lang="en-US" sz="2400" dirty="0">
                <a:solidFill>
                  <a:schemeClr val="bg1"/>
                </a:solidFill>
                <a:effectLst>
                  <a:outerShdw blurRad="38100" dist="38100" dir="2700000" algn="tl">
                    <a:srgbClr val="000000">
                      <a:alpha val="43137"/>
                    </a:srgbClr>
                  </a:outerShdw>
                </a:effectLst>
                <a:latin typeface="Futura Std Condensed Light" panose="020B0406020204030204" pitchFamily="34" charset="0"/>
              </a:endParaRPr>
            </a:p>
          </p:txBody>
        </p:sp>
      </p:grpSp>
      <p:sp>
        <p:nvSpPr>
          <p:cNvPr id="27" name="Arrow: Right 26">
            <a:extLst>
              <a:ext uri="{FF2B5EF4-FFF2-40B4-BE49-F238E27FC236}">
                <a16:creationId xmlns:a16="http://schemas.microsoft.com/office/drawing/2014/main" id="{D61E9333-12F6-4483-BC74-3ABE1A7D393F}"/>
              </a:ext>
            </a:extLst>
          </p:cNvPr>
          <p:cNvSpPr/>
          <p:nvPr/>
        </p:nvSpPr>
        <p:spPr>
          <a:xfrm rot="19172560">
            <a:off x="2510890" y="1630194"/>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27AEF96-66C7-4713-AC2C-AE60B4C94C63}"/>
              </a:ext>
            </a:extLst>
          </p:cNvPr>
          <p:cNvSpPr txBox="1"/>
          <p:nvPr/>
        </p:nvSpPr>
        <p:spPr>
          <a:xfrm>
            <a:off x="4505648" y="614199"/>
            <a:ext cx="2143299" cy="646331"/>
          </a:xfrm>
          <a:prstGeom prst="rect">
            <a:avLst/>
          </a:prstGeom>
          <a:noFill/>
        </p:spPr>
        <p:txBody>
          <a:bodyPr wrap="square" rtlCol="0">
            <a:spAutoFit/>
          </a:bodyPr>
          <a:lstStyle/>
          <a:p>
            <a:r>
              <a:rPr lang="en-US" sz="3600" cap="all" dirty="0">
                <a:solidFill>
                  <a:schemeClr val="bg1"/>
                </a:solidFill>
                <a:latin typeface="Franklin Gothic Demi Cond" panose="020B0706030402020204" pitchFamily="34" charset="0"/>
              </a:rPr>
              <a:t>selection</a:t>
            </a:r>
            <a:r>
              <a:rPr lang="en-US" sz="2400" cap="all" dirty="0">
                <a:solidFill>
                  <a:schemeClr val="bg1"/>
                </a:solidFill>
                <a:latin typeface="Franklin Gothic Demi Cond" panose="020B0706030402020204" pitchFamily="34" charset="0"/>
              </a:rPr>
              <a:t> </a:t>
            </a:r>
          </a:p>
        </p:txBody>
      </p:sp>
      <p:sp>
        <p:nvSpPr>
          <p:cNvPr id="30" name="Rectangle 29">
            <a:extLst>
              <a:ext uri="{FF2B5EF4-FFF2-40B4-BE49-F238E27FC236}">
                <a16:creationId xmlns:a16="http://schemas.microsoft.com/office/drawing/2014/main" id="{18A2E2C4-B9A7-486F-BAF9-555137B6CFCC}"/>
              </a:ext>
            </a:extLst>
          </p:cNvPr>
          <p:cNvSpPr/>
          <p:nvPr/>
        </p:nvSpPr>
        <p:spPr>
          <a:xfrm>
            <a:off x="5445503" y="1063470"/>
            <a:ext cx="1790876" cy="646331"/>
          </a:xfrm>
          <a:prstGeom prst="rect">
            <a:avLst/>
          </a:prstGeom>
        </p:spPr>
        <p:txBody>
          <a:bodyPr wrap="none">
            <a:spAutoFit/>
          </a:bodyPr>
          <a:lstStyle/>
          <a:p>
            <a:pPr lvl="0" algn="r"/>
            <a:r>
              <a:rPr lang="en-US" sz="3600" dirty="0">
                <a:solidFill>
                  <a:prstClr val="white"/>
                </a:solidFill>
                <a:latin typeface="Futura Std Condensed Light" panose="020B0406020204030204" pitchFamily="34" charset="0"/>
              </a:rPr>
              <a:t>is not denial</a:t>
            </a:r>
          </a:p>
        </p:txBody>
      </p:sp>
      <p:sp>
        <p:nvSpPr>
          <p:cNvPr id="9" name="Arrow: Right 8">
            <a:extLst>
              <a:ext uri="{FF2B5EF4-FFF2-40B4-BE49-F238E27FC236}">
                <a16:creationId xmlns:a16="http://schemas.microsoft.com/office/drawing/2014/main" id="{A393DD00-F0FC-445D-8C7F-ABBEFAAA21DC}"/>
              </a:ext>
            </a:extLst>
          </p:cNvPr>
          <p:cNvSpPr/>
          <p:nvPr/>
        </p:nvSpPr>
        <p:spPr>
          <a:xfrm rot="20299600">
            <a:off x="2906195" y="2438185"/>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87EAFD4-92E8-437D-8AB1-6A7DA22A2140}"/>
              </a:ext>
            </a:extLst>
          </p:cNvPr>
          <p:cNvSpPr txBox="1"/>
          <p:nvPr/>
        </p:nvSpPr>
        <p:spPr>
          <a:xfrm>
            <a:off x="5124161" y="1709801"/>
            <a:ext cx="2634382" cy="646331"/>
          </a:xfrm>
          <a:prstGeom prst="rect">
            <a:avLst/>
          </a:prstGeom>
          <a:noFill/>
        </p:spPr>
        <p:txBody>
          <a:bodyPr wrap="square" rtlCol="0">
            <a:spAutoFit/>
          </a:bodyPr>
          <a:lstStyle/>
          <a:p>
            <a:r>
              <a:rPr lang="en-US" sz="3600" cap="all" dirty="0">
                <a:solidFill>
                  <a:schemeClr val="bg1"/>
                </a:solidFill>
                <a:latin typeface="Franklin Gothic Demi Cond" panose="020B0706030402020204" pitchFamily="34" charset="0"/>
              </a:rPr>
              <a:t>IMPRECISION</a:t>
            </a:r>
            <a:endParaRPr lang="en-US" sz="2400" cap="all" dirty="0">
              <a:solidFill>
                <a:schemeClr val="bg1"/>
              </a:solidFill>
              <a:latin typeface="Franklin Gothic Demi Cond" panose="020B0706030402020204" pitchFamily="34" charset="0"/>
            </a:endParaRPr>
          </a:p>
        </p:txBody>
      </p:sp>
      <p:sp>
        <p:nvSpPr>
          <p:cNvPr id="11" name="Rectangle 10">
            <a:extLst>
              <a:ext uri="{FF2B5EF4-FFF2-40B4-BE49-F238E27FC236}">
                <a16:creationId xmlns:a16="http://schemas.microsoft.com/office/drawing/2014/main" id="{FE66D1E6-BBD0-4C4D-855F-53BE9B1F6EFE}"/>
              </a:ext>
            </a:extLst>
          </p:cNvPr>
          <p:cNvSpPr/>
          <p:nvPr/>
        </p:nvSpPr>
        <p:spPr>
          <a:xfrm>
            <a:off x="5925867" y="2160315"/>
            <a:ext cx="2355133" cy="646331"/>
          </a:xfrm>
          <a:prstGeom prst="rect">
            <a:avLst/>
          </a:prstGeom>
        </p:spPr>
        <p:txBody>
          <a:bodyPr wrap="none">
            <a:spAutoFit/>
          </a:bodyPr>
          <a:lstStyle/>
          <a:p>
            <a:pPr lvl="0" algn="r"/>
            <a:r>
              <a:rPr lang="en-US" sz="3600" dirty="0">
                <a:solidFill>
                  <a:prstClr val="white"/>
                </a:solidFill>
                <a:latin typeface="Futura Std Condensed Light" panose="020B0406020204030204" pitchFamily="34" charset="0"/>
              </a:rPr>
              <a:t>is not inaccuracy</a:t>
            </a:r>
          </a:p>
        </p:txBody>
      </p:sp>
    </p:spTree>
    <p:extLst>
      <p:ext uri="{BB962C8B-B14F-4D97-AF65-F5344CB8AC3E}">
        <p14:creationId xmlns:p14="http://schemas.microsoft.com/office/powerpoint/2010/main" val="220703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p:bldP spid="30" grpId="0"/>
      <p:bldP spid="9"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51C5D60-6597-4529-9D16-D911C21B6EAC}"/>
              </a:ext>
            </a:extLst>
          </p:cNvPr>
          <p:cNvSpPr/>
          <p:nvPr/>
        </p:nvSpPr>
        <p:spPr>
          <a:xfrm>
            <a:off x="584660" y="756750"/>
            <a:ext cx="5810598" cy="830997"/>
          </a:xfrm>
          <a:prstGeom prst="rect">
            <a:avLst/>
          </a:prstGeom>
        </p:spPr>
        <p:txBody>
          <a:bodyPr wrap="square">
            <a:spAutoFit/>
          </a:bodyPr>
          <a:lstStyle/>
          <a:p>
            <a:pPr lvl="0"/>
            <a:r>
              <a:rPr lang="en-US" sz="2400" dirty="0">
                <a:solidFill>
                  <a:prstClr val="white"/>
                </a:solidFill>
                <a:latin typeface="Futura Std Condensed Light" panose="020B0406020204030204" pitchFamily="34" charset="0"/>
              </a:rPr>
              <a:t>Now Pilate wrote a title and put it on the cross. And the writing was: </a:t>
            </a:r>
            <a:r>
              <a:rPr lang="en-US" sz="2400" dirty="0">
                <a:solidFill>
                  <a:srgbClr val="FFFF00"/>
                </a:solidFill>
                <a:latin typeface="Futura Std Condensed Light" panose="020B0406020204030204" pitchFamily="34" charset="0"/>
              </a:rPr>
              <a:t>JESUS OF NAZARETH, THE KING OF THE JEWS</a:t>
            </a:r>
            <a:r>
              <a:rPr lang="en-US" sz="2400" dirty="0">
                <a:solidFill>
                  <a:prstClr val="white"/>
                </a:solidFill>
                <a:latin typeface="Futura Std Condensed Light" panose="020B0406020204030204" pitchFamily="34" charset="0"/>
              </a:rPr>
              <a:t>.</a:t>
            </a:r>
            <a:endPar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
        <p:nvSpPr>
          <p:cNvPr id="13" name="TextBox 12">
            <a:extLst>
              <a:ext uri="{FF2B5EF4-FFF2-40B4-BE49-F238E27FC236}">
                <a16:creationId xmlns:a16="http://schemas.microsoft.com/office/drawing/2014/main" id="{B491FDAC-FBD1-4C5B-8B3D-62E8D277677C}"/>
              </a:ext>
            </a:extLst>
          </p:cNvPr>
          <p:cNvSpPr txBox="1"/>
          <p:nvPr/>
        </p:nvSpPr>
        <p:spPr>
          <a:xfrm>
            <a:off x="5793973" y="1210749"/>
            <a:ext cx="282355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John 19:19</a:t>
            </a:r>
          </a:p>
        </p:txBody>
      </p:sp>
      <p:sp>
        <p:nvSpPr>
          <p:cNvPr id="19" name="Rectangle 18">
            <a:extLst>
              <a:ext uri="{FF2B5EF4-FFF2-40B4-BE49-F238E27FC236}">
                <a16:creationId xmlns:a16="http://schemas.microsoft.com/office/drawing/2014/main" id="{33ACDA26-1253-4FC2-9810-2ED6361B02B9}"/>
              </a:ext>
            </a:extLst>
          </p:cNvPr>
          <p:cNvSpPr/>
          <p:nvPr/>
        </p:nvSpPr>
        <p:spPr>
          <a:xfrm>
            <a:off x="584660" y="2156059"/>
            <a:ext cx="5810598" cy="830997"/>
          </a:xfrm>
          <a:prstGeom prst="rect">
            <a:avLst/>
          </a:prstGeom>
        </p:spPr>
        <p:txBody>
          <a:bodyPr wrap="square">
            <a:spAutoFit/>
          </a:bodyPr>
          <a:lstStyle/>
          <a:p>
            <a:pPr lvl="0"/>
            <a:r>
              <a:rPr lang="en-US" sz="2400" dirty="0">
                <a:solidFill>
                  <a:prstClr val="white"/>
                </a:solidFill>
                <a:latin typeface="Futura Std Condensed Light" panose="020B0406020204030204" pitchFamily="34" charset="0"/>
              </a:rPr>
              <a:t>And they put up over His head the accusation written against Him: </a:t>
            </a:r>
            <a:r>
              <a:rPr lang="en-US" sz="2400" dirty="0">
                <a:solidFill>
                  <a:srgbClr val="FFFF00"/>
                </a:solidFill>
                <a:latin typeface="Futura Std Condensed Light" panose="020B0406020204030204" pitchFamily="34" charset="0"/>
              </a:rPr>
              <a:t>THIS IS JESUS THE KING OF THE JEWS</a:t>
            </a:r>
            <a:r>
              <a:rPr lang="en-US" sz="2400" dirty="0">
                <a:solidFill>
                  <a:prstClr val="white"/>
                </a:solidFill>
                <a:latin typeface="Futura Std Condensed Light" panose="020B0406020204030204" pitchFamily="34" charset="0"/>
              </a:rPr>
              <a:t>.</a:t>
            </a:r>
            <a:endPar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
        <p:nvSpPr>
          <p:cNvPr id="20" name="TextBox 19">
            <a:extLst>
              <a:ext uri="{FF2B5EF4-FFF2-40B4-BE49-F238E27FC236}">
                <a16:creationId xmlns:a16="http://schemas.microsoft.com/office/drawing/2014/main" id="{7F373F64-F956-4796-8B34-BBB2BEE6A35C}"/>
              </a:ext>
            </a:extLst>
          </p:cNvPr>
          <p:cNvSpPr txBox="1"/>
          <p:nvPr/>
        </p:nvSpPr>
        <p:spPr>
          <a:xfrm>
            <a:off x="5580611" y="2560181"/>
            <a:ext cx="303691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Matthew 27:37</a:t>
            </a:r>
          </a:p>
        </p:txBody>
      </p:sp>
      <p:sp>
        <p:nvSpPr>
          <p:cNvPr id="28" name="Rectangle 27">
            <a:extLst>
              <a:ext uri="{FF2B5EF4-FFF2-40B4-BE49-F238E27FC236}">
                <a16:creationId xmlns:a16="http://schemas.microsoft.com/office/drawing/2014/main" id="{9D3FE9EA-34FE-4180-889C-329ACA110818}"/>
              </a:ext>
            </a:extLst>
          </p:cNvPr>
          <p:cNvSpPr/>
          <p:nvPr/>
        </p:nvSpPr>
        <p:spPr>
          <a:xfrm>
            <a:off x="584660" y="3555368"/>
            <a:ext cx="5810598" cy="830997"/>
          </a:xfrm>
          <a:prstGeom prst="rect">
            <a:avLst/>
          </a:prstGeom>
        </p:spPr>
        <p:txBody>
          <a:bodyPr wrap="square">
            <a:spAutoFit/>
          </a:bodyPr>
          <a:lstStyle/>
          <a:p>
            <a:pPr lvl="0"/>
            <a:r>
              <a:rPr lang="en-US" sz="2400" dirty="0">
                <a:solidFill>
                  <a:prstClr val="white"/>
                </a:solidFill>
                <a:latin typeface="Futura Std Condensed Light" panose="020B0406020204030204" pitchFamily="34" charset="0"/>
              </a:rPr>
              <a:t>And the inscription of His accusation was written above: </a:t>
            </a:r>
            <a:br>
              <a:rPr lang="en-US" sz="2400" dirty="0">
                <a:solidFill>
                  <a:prstClr val="white"/>
                </a:solidFill>
                <a:latin typeface="Futura Std Condensed Light" panose="020B0406020204030204" pitchFamily="34" charset="0"/>
              </a:rPr>
            </a:br>
            <a:r>
              <a:rPr lang="en-US" sz="2400" dirty="0">
                <a:solidFill>
                  <a:srgbClr val="FFFF00"/>
                </a:solidFill>
                <a:latin typeface="Futura Std Condensed Light" panose="020B0406020204030204" pitchFamily="34" charset="0"/>
              </a:rPr>
              <a:t>THE KING OF THE JEWS</a:t>
            </a:r>
            <a:r>
              <a:rPr lang="en-US" sz="2400" dirty="0">
                <a:solidFill>
                  <a:prstClr val="white"/>
                </a:solidFill>
                <a:latin typeface="Futura Std Condensed Light" panose="020B0406020204030204" pitchFamily="34" charset="0"/>
              </a:rPr>
              <a:t>.</a:t>
            </a:r>
            <a:endPar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
        <p:nvSpPr>
          <p:cNvPr id="31" name="TextBox 30">
            <a:extLst>
              <a:ext uri="{FF2B5EF4-FFF2-40B4-BE49-F238E27FC236}">
                <a16:creationId xmlns:a16="http://schemas.microsoft.com/office/drawing/2014/main" id="{DC06B294-C301-471B-BDF3-39BC6F4C7FFC}"/>
              </a:ext>
            </a:extLst>
          </p:cNvPr>
          <p:cNvSpPr txBox="1"/>
          <p:nvPr/>
        </p:nvSpPr>
        <p:spPr>
          <a:xfrm>
            <a:off x="5793973" y="4009367"/>
            <a:ext cx="282355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Mark 15:26</a:t>
            </a:r>
          </a:p>
        </p:txBody>
      </p:sp>
      <p:sp>
        <p:nvSpPr>
          <p:cNvPr id="32" name="Rectangle 31">
            <a:extLst>
              <a:ext uri="{FF2B5EF4-FFF2-40B4-BE49-F238E27FC236}">
                <a16:creationId xmlns:a16="http://schemas.microsoft.com/office/drawing/2014/main" id="{66666982-2C9D-483F-90BD-837B67DD04A1}"/>
              </a:ext>
            </a:extLst>
          </p:cNvPr>
          <p:cNvSpPr/>
          <p:nvPr/>
        </p:nvSpPr>
        <p:spPr>
          <a:xfrm>
            <a:off x="584660" y="4954677"/>
            <a:ext cx="5810598" cy="830997"/>
          </a:xfrm>
          <a:prstGeom prst="rect">
            <a:avLst/>
          </a:prstGeom>
        </p:spPr>
        <p:txBody>
          <a:bodyPr wrap="square">
            <a:spAutoFit/>
          </a:bodyPr>
          <a:lstStyle/>
          <a:p>
            <a:pPr lvl="0"/>
            <a:r>
              <a:rPr lang="en-US" sz="2400" dirty="0">
                <a:solidFill>
                  <a:prstClr val="white"/>
                </a:solidFill>
                <a:latin typeface="Futura Std Condensed Light" panose="020B0406020204030204" pitchFamily="34" charset="0"/>
              </a:rPr>
              <a:t>And an inscription also was written over Him in letters of Greek, Latin, and Hebrew: </a:t>
            </a:r>
            <a:r>
              <a:rPr lang="en-US" sz="2400" dirty="0">
                <a:solidFill>
                  <a:srgbClr val="FFFF00"/>
                </a:solidFill>
                <a:latin typeface="Futura Std Condensed Light" panose="020B0406020204030204" pitchFamily="34" charset="0"/>
              </a:rPr>
              <a:t>THIS IS THE KING OF THE JEWS</a:t>
            </a:r>
            <a:r>
              <a:rPr lang="en-US" sz="2400" dirty="0">
                <a:solidFill>
                  <a:prstClr val="white"/>
                </a:solidFill>
                <a:latin typeface="Futura Std Condensed Light" panose="020B0406020204030204" pitchFamily="34" charset="0"/>
              </a:rPr>
              <a:t>.</a:t>
            </a:r>
            <a:endPar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
        <p:nvSpPr>
          <p:cNvPr id="33" name="TextBox 32">
            <a:extLst>
              <a:ext uri="{FF2B5EF4-FFF2-40B4-BE49-F238E27FC236}">
                <a16:creationId xmlns:a16="http://schemas.microsoft.com/office/drawing/2014/main" id="{24EDE3EF-CA15-4E63-B309-A9EC5986F04F}"/>
              </a:ext>
            </a:extLst>
          </p:cNvPr>
          <p:cNvSpPr txBox="1"/>
          <p:nvPr/>
        </p:nvSpPr>
        <p:spPr>
          <a:xfrm>
            <a:off x="5580611" y="5358799"/>
            <a:ext cx="303691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Luke 23:38</a:t>
            </a:r>
          </a:p>
        </p:txBody>
      </p:sp>
    </p:spTree>
    <p:extLst>
      <p:ext uri="{BB962C8B-B14F-4D97-AF65-F5344CB8AC3E}">
        <p14:creationId xmlns:p14="http://schemas.microsoft.com/office/powerpoint/2010/main" val="312959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0" grpId="0"/>
      <p:bldP spid="28"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90163643-A625-40DE-81E4-EC8905952D60}"/>
              </a:ext>
            </a:extLst>
          </p:cNvPr>
          <p:cNvSpPr/>
          <p:nvPr/>
        </p:nvSpPr>
        <p:spPr>
          <a:xfrm>
            <a:off x="615143" y="2057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A8524439-D8A3-4F78-BA53-120DDB9D82E0}"/>
              </a:ext>
            </a:extLst>
          </p:cNvPr>
          <p:cNvGrpSpPr/>
          <p:nvPr/>
        </p:nvGrpSpPr>
        <p:grpSpPr>
          <a:xfrm>
            <a:off x="654132" y="2858387"/>
            <a:ext cx="2665222" cy="1141226"/>
            <a:chOff x="1538408" y="341914"/>
            <a:chExt cx="5064436" cy="1141226"/>
          </a:xfrm>
        </p:grpSpPr>
        <p:sp>
          <p:nvSpPr>
            <p:cNvPr id="23" name="TextBox 22">
              <a:extLst>
                <a:ext uri="{FF2B5EF4-FFF2-40B4-BE49-F238E27FC236}">
                  <a16:creationId xmlns:a16="http://schemas.microsoft.com/office/drawing/2014/main" id="{9842147B-F604-4AB6-BBB3-1E8BB20F9687}"/>
                </a:ext>
              </a:extLst>
            </p:cNvPr>
            <p:cNvSpPr txBox="1"/>
            <p:nvPr/>
          </p:nvSpPr>
          <p:spPr>
            <a:xfrm>
              <a:off x="1538408" y="341914"/>
              <a:ext cx="506443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Franklin Gothic Demi Cond" panose="020B0706030402020204" pitchFamily="34" charset="0"/>
                  <a:ea typeface="+mn-ea"/>
                  <a:cs typeface="+mn-cs"/>
                </a:rPr>
                <a:t>helpful</a:t>
              </a:r>
            </a:p>
          </p:txBody>
        </p:sp>
        <p:sp>
          <p:nvSpPr>
            <p:cNvPr id="24" name="Rectangle 23">
              <a:extLst>
                <a:ext uri="{FF2B5EF4-FFF2-40B4-BE49-F238E27FC236}">
                  <a16:creationId xmlns:a16="http://schemas.microsoft.com/office/drawing/2014/main" id="{3375BB67-53E8-4E89-9B6A-57F02818B874}"/>
                </a:ext>
              </a:extLst>
            </p:cNvPr>
            <p:cNvSpPr/>
            <p:nvPr/>
          </p:nvSpPr>
          <p:spPr>
            <a:xfrm>
              <a:off x="2841846" y="898365"/>
              <a:ext cx="2457561"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utura Std Condensed Light" panose="020B0406020204030204" pitchFamily="34" charset="0"/>
                  <a:ea typeface="+mn-ea"/>
                  <a:cs typeface="+mn-cs"/>
                </a:rPr>
                <a:t>principles</a:t>
              </a: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utura Std Condensed Light" panose="020B0406020204030204" pitchFamily="34" charset="0"/>
                <a:ea typeface="+mn-ea"/>
                <a:cs typeface="+mn-cs"/>
              </a:endParaRPr>
            </a:p>
          </p:txBody>
        </p:sp>
      </p:grpSp>
      <p:sp>
        <p:nvSpPr>
          <p:cNvPr id="27" name="Arrow: Right 26">
            <a:extLst>
              <a:ext uri="{FF2B5EF4-FFF2-40B4-BE49-F238E27FC236}">
                <a16:creationId xmlns:a16="http://schemas.microsoft.com/office/drawing/2014/main" id="{D61E9333-12F6-4483-BC74-3ABE1A7D393F}"/>
              </a:ext>
            </a:extLst>
          </p:cNvPr>
          <p:cNvSpPr/>
          <p:nvPr/>
        </p:nvSpPr>
        <p:spPr>
          <a:xfrm rot="19172560">
            <a:off x="2510890" y="1630194"/>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27AEF96-66C7-4713-AC2C-AE60B4C94C63}"/>
              </a:ext>
            </a:extLst>
          </p:cNvPr>
          <p:cNvSpPr txBox="1"/>
          <p:nvPr/>
        </p:nvSpPr>
        <p:spPr>
          <a:xfrm>
            <a:off x="4505648" y="614199"/>
            <a:ext cx="214329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selection</a:t>
            </a:r>
            <a:r>
              <a:rPr kumimoji="0" lang="en-US" sz="24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 </a:t>
            </a:r>
          </a:p>
        </p:txBody>
      </p:sp>
      <p:sp>
        <p:nvSpPr>
          <p:cNvPr id="30" name="Rectangle 29">
            <a:extLst>
              <a:ext uri="{FF2B5EF4-FFF2-40B4-BE49-F238E27FC236}">
                <a16:creationId xmlns:a16="http://schemas.microsoft.com/office/drawing/2014/main" id="{18A2E2C4-B9A7-486F-BAF9-555137B6CFCC}"/>
              </a:ext>
            </a:extLst>
          </p:cNvPr>
          <p:cNvSpPr/>
          <p:nvPr/>
        </p:nvSpPr>
        <p:spPr>
          <a:xfrm>
            <a:off x="5445503" y="1063470"/>
            <a:ext cx="1790876" cy="646331"/>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is not denial</a:t>
            </a:r>
          </a:p>
        </p:txBody>
      </p:sp>
      <p:sp>
        <p:nvSpPr>
          <p:cNvPr id="9" name="Arrow: Right 8">
            <a:extLst>
              <a:ext uri="{FF2B5EF4-FFF2-40B4-BE49-F238E27FC236}">
                <a16:creationId xmlns:a16="http://schemas.microsoft.com/office/drawing/2014/main" id="{A393DD00-F0FC-445D-8C7F-ABBEFAAA21DC}"/>
              </a:ext>
            </a:extLst>
          </p:cNvPr>
          <p:cNvSpPr/>
          <p:nvPr/>
        </p:nvSpPr>
        <p:spPr>
          <a:xfrm rot="20299600">
            <a:off x="2906195" y="2438185"/>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87EAFD4-92E8-437D-8AB1-6A7DA22A2140}"/>
              </a:ext>
            </a:extLst>
          </p:cNvPr>
          <p:cNvSpPr txBox="1"/>
          <p:nvPr/>
        </p:nvSpPr>
        <p:spPr>
          <a:xfrm>
            <a:off x="5124161" y="1709801"/>
            <a:ext cx="263438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IMPRECISION</a:t>
            </a:r>
            <a:endParaRPr kumimoji="0" lang="en-US" sz="24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sp>
        <p:nvSpPr>
          <p:cNvPr id="11" name="Rectangle 10">
            <a:extLst>
              <a:ext uri="{FF2B5EF4-FFF2-40B4-BE49-F238E27FC236}">
                <a16:creationId xmlns:a16="http://schemas.microsoft.com/office/drawing/2014/main" id="{FE66D1E6-BBD0-4C4D-855F-53BE9B1F6EFE}"/>
              </a:ext>
            </a:extLst>
          </p:cNvPr>
          <p:cNvSpPr/>
          <p:nvPr/>
        </p:nvSpPr>
        <p:spPr>
          <a:xfrm>
            <a:off x="5925867" y="2160315"/>
            <a:ext cx="2355133" cy="646331"/>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is not inaccuracy</a:t>
            </a:r>
          </a:p>
        </p:txBody>
      </p:sp>
    </p:spTree>
    <p:extLst>
      <p:ext uri="{BB962C8B-B14F-4D97-AF65-F5344CB8AC3E}">
        <p14:creationId xmlns:p14="http://schemas.microsoft.com/office/powerpoint/2010/main" val="290149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p:bldP spid="30" grpId="0"/>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Online Media 10">
            <a:hlinkClick r:id="" action="ppaction://media"/>
            <a:extLst>
              <a:ext uri="{FF2B5EF4-FFF2-40B4-BE49-F238E27FC236}">
                <a16:creationId xmlns:a16="http://schemas.microsoft.com/office/drawing/2014/main" id="{FEC8011B-A6B1-4340-BC50-94DD9D8ABA66}"/>
              </a:ext>
            </a:extLst>
          </p:cNvPr>
          <p:cNvPicPr>
            <a:picLocks noRot="1" noChangeAspect="1"/>
          </p:cNvPicPr>
          <p:nvPr>
            <a:videoFile r:link="rId1"/>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1855243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sciencebasedlife.files.wordpress.com/2011/02/biblecontradictions-reasonproject.png">
            <a:extLst>
              <a:ext uri="{FF2B5EF4-FFF2-40B4-BE49-F238E27FC236}">
                <a16:creationId xmlns:a16="http://schemas.microsoft.com/office/drawing/2014/main" id="{1E841404-26F1-402D-92A6-B42A9DF8C3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7" t="1324" r="2061" b="53902"/>
          <a:stretch/>
        </p:blipFill>
        <p:spPr bwMode="auto">
          <a:xfrm>
            <a:off x="0" y="604284"/>
            <a:ext cx="9144000" cy="56494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A678BB3-0CBF-4CD1-B990-605D6BA45271}"/>
              </a:ext>
            </a:extLst>
          </p:cNvPr>
          <p:cNvSpPr/>
          <p:nvPr/>
        </p:nvSpPr>
        <p:spPr>
          <a:xfrm>
            <a:off x="0" y="604283"/>
            <a:ext cx="1812175" cy="3990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020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41C81B0-420B-474A-9F3B-10475983CE67}"/>
              </a:ext>
            </a:extLst>
          </p:cNvPr>
          <p:cNvGrpSpPr/>
          <p:nvPr/>
        </p:nvGrpSpPr>
        <p:grpSpPr>
          <a:xfrm>
            <a:off x="2039782" y="605943"/>
            <a:ext cx="5064436" cy="1229248"/>
            <a:chOff x="2039782" y="341914"/>
            <a:chExt cx="5064436" cy="1229248"/>
          </a:xfrm>
        </p:grpSpPr>
        <p:sp>
          <p:nvSpPr>
            <p:cNvPr id="25" name="TextBox 24">
              <a:extLst>
                <a:ext uri="{FF2B5EF4-FFF2-40B4-BE49-F238E27FC236}">
                  <a16:creationId xmlns:a16="http://schemas.microsoft.com/office/drawing/2014/main" id="{0F8DC042-BDBD-401D-93BA-7CFAD72CDE74}"/>
                </a:ext>
              </a:extLst>
            </p:cNvPr>
            <p:cNvSpPr txBox="1"/>
            <p:nvPr/>
          </p:nvSpPr>
          <p:spPr>
            <a:xfrm>
              <a:off x="2039782" y="341914"/>
              <a:ext cx="5064436" cy="830997"/>
            </a:xfrm>
            <a:prstGeom prst="rect">
              <a:avLst/>
            </a:prstGeom>
            <a:noFill/>
          </p:spPr>
          <p:txBody>
            <a:bodyPr wrap="square" rtlCol="0">
              <a:spAutoFit/>
            </a:bodyPr>
            <a:lstStyle/>
            <a:p>
              <a:pPr algn="ctr"/>
              <a:r>
                <a:rPr lang="en-US" sz="4800" cap="all" dirty="0">
                  <a:solidFill>
                    <a:schemeClr val="bg1"/>
                  </a:solidFill>
                  <a:latin typeface="Franklin Gothic Demi Cond" panose="020B0706030402020204" pitchFamily="34" charset="0"/>
                </a:rPr>
                <a:t>Contradictions</a:t>
              </a:r>
            </a:p>
          </p:txBody>
        </p:sp>
        <p:sp>
          <p:nvSpPr>
            <p:cNvPr id="24" name="Rectangle 23">
              <a:extLst>
                <a:ext uri="{FF2B5EF4-FFF2-40B4-BE49-F238E27FC236}">
                  <a16:creationId xmlns:a16="http://schemas.microsoft.com/office/drawing/2014/main" id="{EF81ABB9-23D1-4AA1-A3FB-2B5A5A8B64E7}"/>
                </a:ext>
              </a:extLst>
            </p:cNvPr>
            <p:cNvSpPr/>
            <p:nvPr/>
          </p:nvSpPr>
          <p:spPr>
            <a:xfrm>
              <a:off x="3161198" y="986387"/>
              <a:ext cx="2821605" cy="584775"/>
            </a:xfrm>
            <a:prstGeom prst="rect">
              <a:avLst/>
            </a:prstGeom>
          </p:spPr>
          <p:txBody>
            <a:bodyPr wrap="none">
              <a:spAutoFit/>
            </a:bodyPr>
            <a:lstStyle/>
            <a:p>
              <a:pPr lvl="0" algn="ctr"/>
              <a:r>
                <a:rPr lang="en-US" sz="3200" dirty="0">
                  <a:solidFill>
                    <a:prstClr val="white"/>
                  </a:solidFill>
                  <a:latin typeface="Futura Std Condensed Light" panose="020B0406020204030204" pitchFamily="34" charset="0"/>
                </a:rPr>
                <a:t>impossible to reconcile</a:t>
              </a:r>
              <a:endParaRPr lang="en-US" sz="2400" dirty="0">
                <a:solidFill>
                  <a:prstClr val="white"/>
                </a:solidFill>
                <a:latin typeface="Futura Std Condensed Light" panose="020B0406020204030204" pitchFamily="34" charset="0"/>
              </a:endParaRPr>
            </a:p>
          </p:txBody>
        </p:sp>
      </p:grpSp>
      <p:sp>
        <p:nvSpPr>
          <p:cNvPr id="26" name="Oval 25">
            <a:extLst>
              <a:ext uri="{FF2B5EF4-FFF2-40B4-BE49-F238E27FC236}">
                <a16:creationId xmlns:a16="http://schemas.microsoft.com/office/drawing/2014/main" id="{3BB66813-E86C-44DC-9611-B8CE64779D2A}"/>
              </a:ext>
            </a:extLst>
          </p:cNvPr>
          <p:cNvSpPr/>
          <p:nvPr/>
        </p:nvSpPr>
        <p:spPr>
          <a:xfrm>
            <a:off x="3657600" y="2514600"/>
            <a:ext cx="1828800" cy="18288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69215B0-E1DF-4FE6-9732-D36F2E72E7ED}"/>
              </a:ext>
            </a:extLst>
          </p:cNvPr>
          <p:cNvSpPr txBox="1"/>
          <p:nvPr/>
        </p:nvSpPr>
        <p:spPr>
          <a:xfrm>
            <a:off x="3846022" y="2644170"/>
            <a:ext cx="1451956" cy="1569660"/>
          </a:xfrm>
          <a:prstGeom prst="rect">
            <a:avLst/>
          </a:prstGeom>
          <a:noFill/>
        </p:spPr>
        <p:txBody>
          <a:bodyPr wrap="square" rtlCol="0">
            <a:spAutoFit/>
          </a:bodyPr>
          <a:lstStyle/>
          <a:p>
            <a:pPr algn="ctr"/>
            <a:r>
              <a:rPr lang="en-US" sz="9600" dirty="0">
                <a:latin typeface="Futura D OT Extra Bold Shadow" panose="02000000000000000000" pitchFamily="50" charset="0"/>
              </a:rPr>
              <a:t>vs</a:t>
            </a:r>
          </a:p>
        </p:txBody>
      </p:sp>
      <p:grpSp>
        <p:nvGrpSpPr>
          <p:cNvPr id="28" name="Group 27">
            <a:extLst>
              <a:ext uri="{FF2B5EF4-FFF2-40B4-BE49-F238E27FC236}">
                <a16:creationId xmlns:a16="http://schemas.microsoft.com/office/drawing/2014/main" id="{D1972E9B-4C4F-4D85-A4DD-7FE5A81302DC}"/>
              </a:ext>
            </a:extLst>
          </p:cNvPr>
          <p:cNvGrpSpPr/>
          <p:nvPr/>
        </p:nvGrpSpPr>
        <p:grpSpPr>
          <a:xfrm>
            <a:off x="2039782" y="5022809"/>
            <a:ext cx="5064436" cy="1229248"/>
            <a:chOff x="2039782" y="5143900"/>
            <a:chExt cx="5064436" cy="1229248"/>
          </a:xfrm>
        </p:grpSpPr>
        <p:sp>
          <p:nvSpPr>
            <p:cNvPr id="30" name="TextBox 29">
              <a:extLst>
                <a:ext uri="{FF2B5EF4-FFF2-40B4-BE49-F238E27FC236}">
                  <a16:creationId xmlns:a16="http://schemas.microsoft.com/office/drawing/2014/main" id="{8F767FCF-743F-4DDC-BAFF-3F46C652958F}"/>
                </a:ext>
              </a:extLst>
            </p:cNvPr>
            <p:cNvSpPr txBox="1"/>
            <p:nvPr/>
          </p:nvSpPr>
          <p:spPr>
            <a:xfrm>
              <a:off x="2039782" y="5143900"/>
              <a:ext cx="5064436" cy="830997"/>
            </a:xfrm>
            <a:prstGeom prst="rect">
              <a:avLst/>
            </a:prstGeom>
            <a:noFill/>
          </p:spPr>
          <p:txBody>
            <a:bodyPr wrap="square" rtlCol="0">
              <a:spAutoFit/>
            </a:bodyPr>
            <a:lstStyle/>
            <a:p>
              <a:pPr algn="ctr"/>
              <a:r>
                <a:rPr lang="en-US" sz="4800" cap="all" dirty="0">
                  <a:solidFill>
                    <a:schemeClr val="bg1"/>
                  </a:solidFill>
                  <a:latin typeface="Franklin Gothic Demi Cond" panose="020B0706030402020204" pitchFamily="34" charset="0"/>
                </a:rPr>
                <a:t>differences</a:t>
              </a:r>
            </a:p>
          </p:txBody>
        </p:sp>
        <p:sp>
          <p:nvSpPr>
            <p:cNvPr id="31" name="Rectangle 30">
              <a:extLst>
                <a:ext uri="{FF2B5EF4-FFF2-40B4-BE49-F238E27FC236}">
                  <a16:creationId xmlns:a16="http://schemas.microsoft.com/office/drawing/2014/main" id="{E2F98B9A-AC7C-4CAA-B662-6CE478D542B5}"/>
                </a:ext>
              </a:extLst>
            </p:cNvPr>
            <p:cNvSpPr/>
            <p:nvPr/>
          </p:nvSpPr>
          <p:spPr>
            <a:xfrm>
              <a:off x="3307872" y="5788373"/>
              <a:ext cx="2528256" cy="584775"/>
            </a:xfrm>
            <a:prstGeom prst="rect">
              <a:avLst/>
            </a:prstGeom>
          </p:spPr>
          <p:txBody>
            <a:bodyPr wrap="none">
              <a:spAutoFit/>
            </a:bodyPr>
            <a:lstStyle/>
            <a:p>
              <a:pPr lvl="0" algn="ctr"/>
              <a:r>
                <a:rPr lang="en-US" sz="3200" dirty="0">
                  <a:solidFill>
                    <a:prstClr val="white"/>
                  </a:solidFill>
                  <a:latin typeface="Futura Std Condensed Light" panose="020B0406020204030204" pitchFamily="34" charset="0"/>
                </a:rPr>
                <a:t>possible to reconcile</a:t>
              </a:r>
              <a:endParaRPr lang="en-US" sz="2400" dirty="0">
                <a:solidFill>
                  <a:prstClr val="white"/>
                </a:solidFill>
                <a:latin typeface="Futura Std Condensed Light" panose="020B0406020204030204" pitchFamily="34" charset="0"/>
              </a:endParaRPr>
            </a:p>
          </p:txBody>
        </p:sp>
      </p:grpSp>
    </p:spTree>
    <p:extLst>
      <p:ext uri="{BB962C8B-B14F-4D97-AF65-F5344CB8AC3E}">
        <p14:creationId xmlns:p14="http://schemas.microsoft.com/office/powerpoint/2010/main" val="423151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052" name="Picture 4" descr="Image result for stick figure man">
            <a:extLst>
              <a:ext uri="{FF2B5EF4-FFF2-40B4-BE49-F238E27FC236}">
                <a16:creationId xmlns:a16="http://schemas.microsoft.com/office/drawing/2014/main" id="{A67EE546-ADB9-41B6-83A8-09F4989ED0C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3569624" y="2687781"/>
            <a:ext cx="2004753" cy="4009505"/>
          </a:xfrm>
          <a:prstGeom prst="rect">
            <a:avLst/>
          </a:prstGeom>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D863CB5-A61B-498E-9A98-FD411200E7E7}"/>
              </a:ext>
            </a:extLst>
          </p:cNvPr>
          <p:cNvSpPr/>
          <p:nvPr/>
        </p:nvSpPr>
        <p:spPr>
          <a:xfrm>
            <a:off x="3657891" y="3081886"/>
            <a:ext cx="365760" cy="36576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CF6C16B-8BBF-409A-B038-CEA05972F5A8}"/>
              </a:ext>
            </a:extLst>
          </p:cNvPr>
          <p:cNvSpPr/>
          <p:nvPr/>
        </p:nvSpPr>
        <p:spPr>
          <a:xfrm>
            <a:off x="2932717" y="3154680"/>
            <a:ext cx="548640" cy="54864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536663-8404-4FC2-AC94-784E0C327E19}"/>
              </a:ext>
            </a:extLst>
          </p:cNvPr>
          <p:cNvSpPr txBox="1"/>
          <p:nvPr/>
        </p:nvSpPr>
        <p:spPr>
          <a:xfrm>
            <a:off x="1063738" y="3590156"/>
            <a:ext cx="2143299" cy="523220"/>
          </a:xfrm>
          <a:prstGeom prst="rect">
            <a:avLst/>
          </a:prstGeom>
          <a:noFill/>
        </p:spPr>
        <p:txBody>
          <a:bodyPr wrap="square" rtlCol="0">
            <a:spAutoFit/>
          </a:bodyPr>
          <a:lstStyle/>
          <a:p>
            <a:r>
              <a:rPr lang="en-US" sz="2800" cap="all" dirty="0">
                <a:solidFill>
                  <a:schemeClr val="bg1"/>
                </a:solidFill>
                <a:latin typeface="Franklin Gothic Demi Cond" panose="020B0706030402020204" pitchFamily="34" charset="0"/>
              </a:rPr>
              <a:t>Selectivity</a:t>
            </a:r>
            <a:r>
              <a:rPr lang="en-US" cap="all" dirty="0">
                <a:solidFill>
                  <a:schemeClr val="bg1"/>
                </a:solidFill>
                <a:latin typeface="Franklin Gothic Demi Cond" panose="020B0706030402020204" pitchFamily="34" charset="0"/>
              </a:rPr>
              <a:t> </a:t>
            </a:r>
          </a:p>
        </p:txBody>
      </p:sp>
      <p:sp>
        <p:nvSpPr>
          <p:cNvPr id="9" name="TextBox 8">
            <a:extLst>
              <a:ext uri="{FF2B5EF4-FFF2-40B4-BE49-F238E27FC236}">
                <a16:creationId xmlns:a16="http://schemas.microsoft.com/office/drawing/2014/main" id="{D4BB2C8E-6CB7-40A3-A8A2-6956DBEB1A11}"/>
              </a:ext>
            </a:extLst>
          </p:cNvPr>
          <p:cNvSpPr txBox="1"/>
          <p:nvPr/>
        </p:nvSpPr>
        <p:spPr>
          <a:xfrm>
            <a:off x="799844" y="1294706"/>
            <a:ext cx="2143299" cy="523220"/>
          </a:xfrm>
          <a:prstGeom prst="rect">
            <a:avLst/>
          </a:prstGeom>
          <a:noFill/>
        </p:spPr>
        <p:txBody>
          <a:bodyPr wrap="square" rtlCol="0">
            <a:spAutoFit/>
          </a:bodyPr>
          <a:lstStyle/>
          <a:p>
            <a:r>
              <a:rPr lang="en-US" sz="2800" cap="all" dirty="0">
                <a:solidFill>
                  <a:schemeClr val="bg1"/>
                </a:solidFill>
                <a:latin typeface="Franklin Gothic Demi Cond" panose="020B0706030402020204" pitchFamily="34" charset="0"/>
              </a:rPr>
              <a:t>accuracy</a:t>
            </a:r>
            <a:r>
              <a:rPr lang="en-US" cap="all" dirty="0">
                <a:solidFill>
                  <a:schemeClr val="bg1"/>
                </a:solidFill>
                <a:latin typeface="Franklin Gothic Demi Cond" panose="020B0706030402020204" pitchFamily="34" charset="0"/>
              </a:rPr>
              <a:t> </a:t>
            </a:r>
          </a:p>
        </p:txBody>
      </p:sp>
      <p:sp>
        <p:nvSpPr>
          <p:cNvPr id="10" name="Oval 9">
            <a:extLst>
              <a:ext uri="{FF2B5EF4-FFF2-40B4-BE49-F238E27FC236}">
                <a16:creationId xmlns:a16="http://schemas.microsoft.com/office/drawing/2014/main" id="{27DECD3D-81FE-41B5-94BE-FD4AC13CE9F7}"/>
              </a:ext>
            </a:extLst>
          </p:cNvPr>
          <p:cNvSpPr/>
          <p:nvPr/>
        </p:nvSpPr>
        <p:spPr>
          <a:xfrm>
            <a:off x="3754241" y="2453156"/>
            <a:ext cx="365760" cy="36576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0538C14-AE96-4F62-961F-8A6D58485F97}"/>
              </a:ext>
            </a:extLst>
          </p:cNvPr>
          <p:cNvSpPr/>
          <p:nvPr/>
        </p:nvSpPr>
        <p:spPr>
          <a:xfrm>
            <a:off x="3076704" y="1960003"/>
            <a:ext cx="548640" cy="54864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BB85839-4562-4530-8C38-C585A8428FF9}"/>
              </a:ext>
            </a:extLst>
          </p:cNvPr>
          <p:cNvSpPr/>
          <p:nvPr/>
        </p:nvSpPr>
        <p:spPr>
          <a:xfrm>
            <a:off x="4387123" y="2102252"/>
            <a:ext cx="365760" cy="36576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8FA71D5-FA6A-4714-98CE-819873EB8358}"/>
              </a:ext>
            </a:extLst>
          </p:cNvPr>
          <p:cNvSpPr txBox="1"/>
          <p:nvPr/>
        </p:nvSpPr>
        <p:spPr>
          <a:xfrm>
            <a:off x="3310799" y="341914"/>
            <a:ext cx="2518408" cy="523220"/>
          </a:xfrm>
          <a:prstGeom prst="rect">
            <a:avLst/>
          </a:prstGeom>
          <a:noFill/>
        </p:spPr>
        <p:txBody>
          <a:bodyPr wrap="square" rtlCol="0">
            <a:spAutoFit/>
          </a:bodyPr>
          <a:lstStyle/>
          <a:p>
            <a:r>
              <a:rPr lang="en-US" sz="2800" cap="all" dirty="0">
                <a:solidFill>
                  <a:schemeClr val="bg1"/>
                </a:solidFill>
                <a:latin typeface="Franklin Gothic Demi Cond" panose="020B0706030402020204" pitchFamily="34" charset="0"/>
              </a:rPr>
              <a:t>ordering</a:t>
            </a:r>
            <a:r>
              <a:rPr lang="en-US" cap="all" dirty="0">
                <a:solidFill>
                  <a:schemeClr val="bg1"/>
                </a:solidFill>
                <a:latin typeface="Franklin Gothic Demi Cond" panose="020B0706030402020204" pitchFamily="34" charset="0"/>
              </a:rPr>
              <a:t> </a:t>
            </a:r>
          </a:p>
        </p:txBody>
      </p:sp>
      <p:sp>
        <p:nvSpPr>
          <p:cNvPr id="14" name="Oval 13">
            <a:extLst>
              <a:ext uri="{FF2B5EF4-FFF2-40B4-BE49-F238E27FC236}">
                <a16:creationId xmlns:a16="http://schemas.microsoft.com/office/drawing/2014/main" id="{22B2CE4D-E820-4662-BE21-43ACB5CDFE6A}"/>
              </a:ext>
            </a:extLst>
          </p:cNvPr>
          <p:cNvSpPr/>
          <p:nvPr/>
        </p:nvSpPr>
        <p:spPr>
          <a:xfrm>
            <a:off x="4295683" y="1277110"/>
            <a:ext cx="548640" cy="54864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4587F04-532A-457C-B6D7-E76C2160C7A2}"/>
              </a:ext>
            </a:extLst>
          </p:cNvPr>
          <p:cNvSpPr/>
          <p:nvPr/>
        </p:nvSpPr>
        <p:spPr>
          <a:xfrm>
            <a:off x="5020005" y="2453156"/>
            <a:ext cx="365760" cy="36576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A0E461E-EA56-48DB-8D2D-3CA7838B0925}"/>
              </a:ext>
            </a:extLst>
          </p:cNvPr>
          <p:cNvSpPr/>
          <p:nvPr/>
        </p:nvSpPr>
        <p:spPr>
          <a:xfrm>
            <a:off x="5508380" y="1960003"/>
            <a:ext cx="548640" cy="54864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D037028-0D0F-4FD1-A0FC-906B7639CBCC}"/>
              </a:ext>
            </a:extLst>
          </p:cNvPr>
          <p:cNvSpPr txBox="1"/>
          <p:nvPr/>
        </p:nvSpPr>
        <p:spPr>
          <a:xfrm>
            <a:off x="5734951" y="1313966"/>
            <a:ext cx="2706920" cy="523220"/>
          </a:xfrm>
          <a:prstGeom prst="rect">
            <a:avLst/>
          </a:prstGeom>
          <a:noFill/>
        </p:spPr>
        <p:txBody>
          <a:bodyPr wrap="square" rtlCol="0">
            <a:spAutoFit/>
          </a:bodyPr>
          <a:lstStyle/>
          <a:p>
            <a:r>
              <a:rPr lang="en-US" sz="2800" cap="all" dirty="0">
                <a:solidFill>
                  <a:schemeClr val="bg1"/>
                </a:solidFill>
                <a:latin typeface="Franklin Gothic Demi Cond" panose="020B0706030402020204" pitchFamily="34" charset="0"/>
              </a:rPr>
              <a:t>compression</a:t>
            </a:r>
            <a:r>
              <a:rPr lang="en-US" cap="all" dirty="0">
                <a:solidFill>
                  <a:schemeClr val="bg1"/>
                </a:solidFill>
                <a:latin typeface="Franklin Gothic Demi Cond" panose="020B0706030402020204" pitchFamily="34" charset="0"/>
              </a:rPr>
              <a:t> </a:t>
            </a:r>
          </a:p>
        </p:txBody>
      </p:sp>
      <p:sp>
        <p:nvSpPr>
          <p:cNvPr id="18" name="Oval 17">
            <a:extLst>
              <a:ext uri="{FF2B5EF4-FFF2-40B4-BE49-F238E27FC236}">
                <a16:creationId xmlns:a16="http://schemas.microsoft.com/office/drawing/2014/main" id="{7787583D-99C5-4347-B265-03E7DF1A913A}"/>
              </a:ext>
            </a:extLst>
          </p:cNvPr>
          <p:cNvSpPr/>
          <p:nvPr/>
        </p:nvSpPr>
        <p:spPr>
          <a:xfrm>
            <a:off x="5058610" y="3081886"/>
            <a:ext cx="365760" cy="36576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2171C73-205E-4AAC-8C28-BD070FA9E6BC}"/>
              </a:ext>
            </a:extLst>
          </p:cNvPr>
          <p:cNvSpPr/>
          <p:nvPr/>
        </p:nvSpPr>
        <p:spPr>
          <a:xfrm>
            <a:off x="5662644" y="3154680"/>
            <a:ext cx="548640" cy="54864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47877B7-24DC-408F-95F6-024B7FD11558}"/>
              </a:ext>
            </a:extLst>
          </p:cNvPr>
          <p:cNvSpPr txBox="1"/>
          <p:nvPr/>
        </p:nvSpPr>
        <p:spPr>
          <a:xfrm>
            <a:off x="6154507" y="3590156"/>
            <a:ext cx="2479646" cy="523220"/>
          </a:xfrm>
          <a:prstGeom prst="rect">
            <a:avLst/>
          </a:prstGeom>
          <a:noFill/>
        </p:spPr>
        <p:txBody>
          <a:bodyPr wrap="square" rtlCol="0">
            <a:spAutoFit/>
          </a:bodyPr>
          <a:lstStyle/>
          <a:p>
            <a:r>
              <a:rPr lang="en-US" sz="2800" cap="all" dirty="0">
                <a:solidFill>
                  <a:schemeClr val="bg1"/>
                </a:solidFill>
                <a:latin typeface="Franklin Gothic Demi Cond" panose="020B0706030402020204" pitchFamily="34" charset="0"/>
              </a:rPr>
              <a:t>mystery</a:t>
            </a:r>
            <a:r>
              <a:rPr lang="en-US" cap="all" dirty="0">
                <a:solidFill>
                  <a:schemeClr val="bg1"/>
                </a:solidFill>
                <a:latin typeface="Franklin Gothic Demi Cond" panose="020B0706030402020204" pitchFamily="34" charset="0"/>
              </a:rPr>
              <a:t> </a:t>
            </a:r>
          </a:p>
        </p:txBody>
      </p:sp>
      <p:sp>
        <p:nvSpPr>
          <p:cNvPr id="6" name="Rectangle: Rounded Corners 5">
            <a:extLst>
              <a:ext uri="{FF2B5EF4-FFF2-40B4-BE49-F238E27FC236}">
                <a16:creationId xmlns:a16="http://schemas.microsoft.com/office/drawing/2014/main" id="{DC16A96D-93A3-4242-BA9D-A4959B22FAE6}"/>
              </a:ext>
            </a:extLst>
          </p:cNvPr>
          <p:cNvSpPr/>
          <p:nvPr/>
        </p:nvSpPr>
        <p:spPr>
          <a:xfrm>
            <a:off x="3480263" y="4476623"/>
            <a:ext cx="2226717" cy="737062"/>
          </a:xfrm>
          <a:prstGeom prst="round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826FC76-0E22-4FBF-9997-EB7FED2EA75E}"/>
              </a:ext>
            </a:extLst>
          </p:cNvPr>
          <p:cNvSpPr txBox="1"/>
          <p:nvPr/>
        </p:nvSpPr>
        <p:spPr>
          <a:xfrm>
            <a:off x="3734403" y="4552766"/>
            <a:ext cx="1671199" cy="584775"/>
          </a:xfrm>
          <a:prstGeom prst="rect">
            <a:avLst/>
          </a:prstGeom>
          <a:noFill/>
        </p:spPr>
        <p:txBody>
          <a:bodyPr wrap="square" rtlCol="0">
            <a:spAutoFit/>
          </a:bodyPr>
          <a:lstStyle/>
          <a:p>
            <a:pPr algn="ctr"/>
            <a:r>
              <a:rPr lang="en-US" sz="3200" cap="all" dirty="0">
                <a:solidFill>
                  <a:schemeClr val="bg1"/>
                </a:solidFill>
                <a:effectLst>
                  <a:outerShdw blurRad="38100" dist="38100" dir="2700000" algn="tl">
                    <a:srgbClr val="000000"/>
                  </a:outerShdw>
                </a:effectLst>
                <a:latin typeface="Franklin Gothic Demi Cond" panose="020B0706030402020204" pitchFamily="34" charset="0"/>
              </a:rPr>
              <a:t>Reader</a:t>
            </a:r>
          </a:p>
        </p:txBody>
      </p:sp>
      <p:sp>
        <p:nvSpPr>
          <p:cNvPr id="3" name="Rectangle 2">
            <a:extLst>
              <a:ext uri="{FF2B5EF4-FFF2-40B4-BE49-F238E27FC236}">
                <a16:creationId xmlns:a16="http://schemas.microsoft.com/office/drawing/2014/main" id="{D0D5E986-133A-4ACE-BB05-275A8269D12E}"/>
              </a:ext>
            </a:extLst>
          </p:cNvPr>
          <p:cNvSpPr/>
          <p:nvPr/>
        </p:nvSpPr>
        <p:spPr>
          <a:xfrm>
            <a:off x="2135387" y="3960330"/>
            <a:ext cx="1029448" cy="523220"/>
          </a:xfrm>
          <a:prstGeom prst="rect">
            <a:avLst/>
          </a:prstGeom>
        </p:spPr>
        <p:txBody>
          <a:bodyPr wrap="none">
            <a:spAutoFit/>
          </a:bodyPr>
          <a:lstStyle/>
          <a:p>
            <a:pPr lvl="0" algn="r"/>
            <a:r>
              <a:rPr lang="en-US" sz="2800" dirty="0">
                <a:solidFill>
                  <a:prstClr val="white"/>
                </a:solidFill>
                <a:latin typeface="Futura Std Condensed Light" panose="020B0406020204030204" pitchFamily="34" charset="0"/>
              </a:rPr>
              <a:t>is denial</a:t>
            </a:r>
          </a:p>
        </p:txBody>
      </p:sp>
      <p:sp>
        <p:nvSpPr>
          <p:cNvPr id="22" name="Rectangle 21">
            <a:extLst>
              <a:ext uri="{FF2B5EF4-FFF2-40B4-BE49-F238E27FC236}">
                <a16:creationId xmlns:a16="http://schemas.microsoft.com/office/drawing/2014/main" id="{27BE088A-FF35-4D90-9822-5F7AD894B03D}"/>
              </a:ext>
            </a:extLst>
          </p:cNvPr>
          <p:cNvSpPr/>
          <p:nvPr/>
        </p:nvSpPr>
        <p:spPr>
          <a:xfrm>
            <a:off x="1826349" y="1664880"/>
            <a:ext cx="1116010" cy="523220"/>
          </a:xfrm>
          <a:prstGeom prst="rect">
            <a:avLst/>
          </a:prstGeom>
        </p:spPr>
        <p:txBody>
          <a:bodyPr wrap="none">
            <a:spAutoFit/>
          </a:bodyPr>
          <a:lstStyle/>
          <a:p>
            <a:pPr lvl="0" algn="r"/>
            <a:r>
              <a:rPr lang="en-US" sz="2800" dirty="0">
                <a:solidFill>
                  <a:prstClr val="white"/>
                </a:solidFill>
                <a:latin typeface="Futura Std Condensed Light" panose="020B0406020204030204" pitchFamily="34" charset="0"/>
              </a:rPr>
              <a:t>is precise</a:t>
            </a:r>
          </a:p>
        </p:txBody>
      </p:sp>
      <p:sp>
        <p:nvSpPr>
          <p:cNvPr id="24" name="Rectangle 23">
            <a:extLst>
              <a:ext uri="{FF2B5EF4-FFF2-40B4-BE49-F238E27FC236}">
                <a16:creationId xmlns:a16="http://schemas.microsoft.com/office/drawing/2014/main" id="{DFB9B80F-7256-4F70-8B09-353BC031207F}"/>
              </a:ext>
            </a:extLst>
          </p:cNvPr>
          <p:cNvSpPr/>
          <p:nvPr/>
        </p:nvSpPr>
        <p:spPr>
          <a:xfrm>
            <a:off x="3825180" y="726341"/>
            <a:ext cx="1749197" cy="523220"/>
          </a:xfrm>
          <a:prstGeom prst="rect">
            <a:avLst/>
          </a:prstGeom>
        </p:spPr>
        <p:txBody>
          <a:bodyPr wrap="none">
            <a:spAutoFit/>
          </a:bodyPr>
          <a:lstStyle/>
          <a:p>
            <a:pPr lvl="0" algn="r"/>
            <a:r>
              <a:rPr lang="en-US" sz="2800" dirty="0">
                <a:solidFill>
                  <a:prstClr val="white"/>
                </a:solidFill>
                <a:latin typeface="Futura Std Condensed Light" panose="020B0406020204030204" pitchFamily="34" charset="0"/>
              </a:rPr>
              <a:t>is chronological</a:t>
            </a:r>
          </a:p>
        </p:txBody>
      </p:sp>
      <p:sp>
        <p:nvSpPr>
          <p:cNvPr id="26" name="Rectangle 25">
            <a:extLst>
              <a:ext uri="{FF2B5EF4-FFF2-40B4-BE49-F238E27FC236}">
                <a16:creationId xmlns:a16="http://schemas.microsoft.com/office/drawing/2014/main" id="{7E9C3D66-CCCA-4B8B-8212-ADE4EDB0C069}"/>
              </a:ext>
            </a:extLst>
          </p:cNvPr>
          <p:cNvSpPr/>
          <p:nvPr/>
        </p:nvSpPr>
        <p:spPr>
          <a:xfrm>
            <a:off x="7317651" y="1669504"/>
            <a:ext cx="1017906" cy="523220"/>
          </a:xfrm>
          <a:prstGeom prst="rect">
            <a:avLst/>
          </a:prstGeom>
        </p:spPr>
        <p:txBody>
          <a:bodyPr wrap="none">
            <a:spAutoFit/>
          </a:bodyPr>
          <a:lstStyle/>
          <a:p>
            <a:pPr lvl="0" algn="r"/>
            <a:r>
              <a:rPr lang="en-US" sz="2800" dirty="0">
                <a:solidFill>
                  <a:prstClr val="white"/>
                </a:solidFill>
                <a:latin typeface="Futura Std Condensed Light" panose="020B0406020204030204" pitchFamily="34" charset="0"/>
              </a:rPr>
              <a:t>is errant</a:t>
            </a:r>
          </a:p>
        </p:txBody>
      </p:sp>
      <p:sp>
        <p:nvSpPr>
          <p:cNvPr id="28" name="Rectangle 27">
            <a:extLst>
              <a:ext uri="{FF2B5EF4-FFF2-40B4-BE49-F238E27FC236}">
                <a16:creationId xmlns:a16="http://schemas.microsoft.com/office/drawing/2014/main" id="{34554CC3-874D-4079-9C3F-CA05EC06624B}"/>
              </a:ext>
            </a:extLst>
          </p:cNvPr>
          <p:cNvSpPr/>
          <p:nvPr/>
        </p:nvSpPr>
        <p:spPr>
          <a:xfrm>
            <a:off x="6523098" y="3964461"/>
            <a:ext cx="1742464" cy="523220"/>
          </a:xfrm>
          <a:prstGeom prst="rect">
            <a:avLst/>
          </a:prstGeom>
        </p:spPr>
        <p:txBody>
          <a:bodyPr wrap="none">
            <a:spAutoFit/>
          </a:bodyPr>
          <a:lstStyle/>
          <a:p>
            <a:pPr lvl="0" algn="r"/>
            <a:r>
              <a:rPr lang="en-US" sz="2800" dirty="0">
                <a:solidFill>
                  <a:prstClr val="white"/>
                </a:solidFill>
                <a:latin typeface="Futura Std Condensed Light" panose="020B0406020204030204" pitchFamily="34" charset="0"/>
              </a:rPr>
              <a:t>is irreconcilable</a:t>
            </a:r>
          </a:p>
        </p:txBody>
      </p:sp>
    </p:spTree>
    <p:extLst>
      <p:ext uri="{BB962C8B-B14F-4D97-AF65-F5344CB8AC3E}">
        <p14:creationId xmlns:p14="http://schemas.microsoft.com/office/powerpoint/2010/main" val="319025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9" grpId="0"/>
      <p:bldP spid="10" grpId="0" animBg="1"/>
      <p:bldP spid="11" grpId="0" animBg="1"/>
      <p:bldP spid="12" grpId="0" animBg="1"/>
      <p:bldP spid="13" grpId="0"/>
      <p:bldP spid="14" grpId="0" animBg="1"/>
      <p:bldP spid="15" grpId="0" animBg="1"/>
      <p:bldP spid="16" grpId="0" animBg="1"/>
      <p:bldP spid="17" grpId="0"/>
      <p:bldP spid="18" grpId="0" animBg="1"/>
      <p:bldP spid="19" grpId="0" animBg="1"/>
      <p:bldP spid="20" grpId="0"/>
      <p:bldP spid="6" grpId="0" animBg="1"/>
      <p:bldP spid="8" grpId="0"/>
      <p:bldP spid="3" grpId="0"/>
      <p:bldP spid="22" grpId="0"/>
      <p:bldP spid="24" grpId="0"/>
      <p:bldP spid="26"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90163643-A625-40DE-81E4-EC8905952D60}"/>
              </a:ext>
            </a:extLst>
          </p:cNvPr>
          <p:cNvSpPr/>
          <p:nvPr/>
        </p:nvSpPr>
        <p:spPr>
          <a:xfrm>
            <a:off x="615143" y="2057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A8524439-D8A3-4F78-BA53-120DDB9D82E0}"/>
              </a:ext>
            </a:extLst>
          </p:cNvPr>
          <p:cNvGrpSpPr/>
          <p:nvPr/>
        </p:nvGrpSpPr>
        <p:grpSpPr>
          <a:xfrm>
            <a:off x="654132" y="2858387"/>
            <a:ext cx="2665222" cy="1141226"/>
            <a:chOff x="1538408" y="341914"/>
            <a:chExt cx="5064436" cy="1141226"/>
          </a:xfrm>
        </p:grpSpPr>
        <p:sp>
          <p:nvSpPr>
            <p:cNvPr id="23" name="TextBox 22">
              <a:extLst>
                <a:ext uri="{FF2B5EF4-FFF2-40B4-BE49-F238E27FC236}">
                  <a16:creationId xmlns:a16="http://schemas.microsoft.com/office/drawing/2014/main" id="{9842147B-F604-4AB6-BBB3-1E8BB20F9687}"/>
                </a:ext>
              </a:extLst>
            </p:cNvPr>
            <p:cNvSpPr txBox="1"/>
            <p:nvPr/>
          </p:nvSpPr>
          <p:spPr>
            <a:xfrm>
              <a:off x="1538408" y="341914"/>
              <a:ext cx="5064436" cy="830997"/>
            </a:xfrm>
            <a:prstGeom prst="rect">
              <a:avLst/>
            </a:prstGeom>
            <a:noFill/>
          </p:spPr>
          <p:txBody>
            <a:bodyPr wrap="square" rtlCol="0">
              <a:spAutoFit/>
            </a:bodyPr>
            <a:lstStyle/>
            <a:p>
              <a:pPr algn="ctr"/>
              <a:r>
                <a:rPr lang="en-US" sz="4800" cap="all" dirty="0">
                  <a:solidFill>
                    <a:schemeClr val="bg1"/>
                  </a:solidFill>
                  <a:effectLst>
                    <a:outerShdw blurRad="38100" dist="38100" dir="2700000" algn="tl">
                      <a:srgbClr val="000000">
                        <a:alpha val="43137"/>
                      </a:srgbClr>
                    </a:outerShdw>
                  </a:effectLst>
                  <a:latin typeface="Franklin Gothic Demi Cond" panose="020B0706030402020204" pitchFamily="34" charset="0"/>
                </a:rPr>
                <a:t>helpful</a:t>
              </a:r>
            </a:p>
          </p:txBody>
        </p:sp>
        <p:sp>
          <p:nvSpPr>
            <p:cNvPr id="24" name="Rectangle 23">
              <a:extLst>
                <a:ext uri="{FF2B5EF4-FFF2-40B4-BE49-F238E27FC236}">
                  <a16:creationId xmlns:a16="http://schemas.microsoft.com/office/drawing/2014/main" id="{3375BB67-53E8-4E89-9B6A-57F02818B874}"/>
                </a:ext>
              </a:extLst>
            </p:cNvPr>
            <p:cNvSpPr/>
            <p:nvPr/>
          </p:nvSpPr>
          <p:spPr>
            <a:xfrm>
              <a:off x="2841846" y="898365"/>
              <a:ext cx="2457561" cy="584775"/>
            </a:xfrm>
            <a:prstGeom prst="rect">
              <a:avLst/>
            </a:prstGeom>
          </p:spPr>
          <p:txBody>
            <a:bodyPr wrap="square">
              <a:spAutoFit/>
            </a:bodyPr>
            <a:lstStyle/>
            <a:p>
              <a:pPr lvl="0" algn="ctr"/>
              <a:r>
                <a:rPr lang="en-US" sz="3200" dirty="0">
                  <a:solidFill>
                    <a:schemeClr val="bg1"/>
                  </a:solidFill>
                  <a:effectLst>
                    <a:outerShdw blurRad="38100" dist="38100" dir="2700000" algn="tl">
                      <a:srgbClr val="000000">
                        <a:alpha val="43137"/>
                      </a:srgbClr>
                    </a:outerShdw>
                  </a:effectLst>
                  <a:latin typeface="Futura Std Condensed Light" panose="020B0406020204030204" pitchFamily="34" charset="0"/>
                </a:rPr>
                <a:t>principles</a:t>
              </a:r>
              <a:endParaRPr lang="en-US" sz="2400" dirty="0">
                <a:solidFill>
                  <a:schemeClr val="bg1"/>
                </a:solidFill>
                <a:effectLst>
                  <a:outerShdw blurRad="38100" dist="38100" dir="2700000" algn="tl">
                    <a:srgbClr val="000000">
                      <a:alpha val="43137"/>
                    </a:srgbClr>
                  </a:outerShdw>
                </a:effectLst>
                <a:latin typeface="Futura Std Condensed Light" panose="020B0406020204030204" pitchFamily="34" charset="0"/>
              </a:endParaRPr>
            </a:p>
          </p:txBody>
        </p:sp>
      </p:grpSp>
      <p:sp>
        <p:nvSpPr>
          <p:cNvPr id="27" name="Arrow: Right 26">
            <a:extLst>
              <a:ext uri="{FF2B5EF4-FFF2-40B4-BE49-F238E27FC236}">
                <a16:creationId xmlns:a16="http://schemas.microsoft.com/office/drawing/2014/main" id="{D61E9333-12F6-4483-BC74-3ABE1A7D393F}"/>
              </a:ext>
            </a:extLst>
          </p:cNvPr>
          <p:cNvSpPr/>
          <p:nvPr/>
        </p:nvSpPr>
        <p:spPr>
          <a:xfrm rot="19172560">
            <a:off x="2510890" y="1630194"/>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27AEF96-66C7-4713-AC2C-AE60B4C94C63}"/>
              </a:ext>
            </a:extLst>
          </p:cNvPr>
          <p:cNvSpPr txBox="1"/>
          <p:nvPr/>
        </p:nvSpPr>
        <p:spPr>
          <a:xfrm>
            <a:off x="4505648" y="614199"/>
            <a:ext cx="2143299" cy="646331"/>
          </a:xfrm>
          <a:prstGeom prst="rect">
            <a:avLst/>
          </a:prstGeom>
          <a:noFill/>
        </p:spPr>
        <p:txBody>
          <a:bodyPr wrap="square" rtlCol="0">
            <a:spAutoFit/>
          </a:bodyPr>
          <a:lstStyle/>
          <a:p>
            <a:r>
              <a:rPr lang="en-US" sz="3600" cap="all" dirty="0">
                <a:solidFill>
                  <a:schemeClr val="bg1"/>
                </a:solidFill>
                <a:latin typeface="Franklin Gothic Demi Cond" panose="020B0706030402020204" pitchFamily="34" charset="0"/>
              </a:rPr>
              <a:t>selection</a:t>
            </a:r>
            <a:r>
              <a:rPr lang="en-US" sz="2400" cap="all" dirty="0">
                <a:solidFill>
                  <a:schemeClr val="bg1"/>
                </a:solidFill>
                <a:latin typeface="Franklin Gothic Demi Cond" panose="020B0706030402020204" pitchFamily="34" charset="0"/>
              </a:rPr>
              <a:t> </a:t>
            </a:r>
          </a:p>
        </p:txBody>
      </p:sp>
      <p:sp>
        <p:nvSpPr>
          <p:cNvPr id="30" name="Rectangle 29">
            <a:extLst>
              <a:ext uri="{FF2B5EF4-FFF2-40B4-BE49-F238E27FC236}">
                <a16:creationId xmlns:a16="http://schemas.microsoft.com/office/drawing/2014/main" id="{18A2E2C4-B9A7-486F-BAF9-555137B6CFCC}"/>
              </a:ext>
            </a:extLst>
          </p:cNvPr>
          <p:cNvSpPr/>
          <p:nvPr/>
        </p:nvSpPr>
        <p:spPr>
          <a:xfrm>
            <a:off x="5445503" y="1063470"/>
            <a:ext cx="1790876" cy="646331"/>
          </a:xfrm>
          <a:prstGeom prst="rect">
            <a:avLst/>
          </a:prstGeom>
        </p:spPr>
        <p:txBody>
          <a:bodyPr wrap="none">
            <a:spAutoFit/>
          </a:bodyPr>
          <a:lstStyle/>
          <a:p>
            <a:pPr lvl="0" algn="r"/>
            <a:r>
              <a:rPr lang="en-US" sz="3600" dirty="0">
                <a:solidFill>
                  <a:prstClr val="white"/>
                </a:solidFill>
                <a:latin typeface="Futura Std Condensed Light" panose="020B0406020204030204" pitchFamily="34" charset="0"/>
              </a:rPr>
              <a:t>is not denial</a:t>
            </a:r>
          </a:p>
        </p:txBody>
      </p:sp>
      <p:sp>
        <p:nvSpPr>
          <p:cNvPr id="32" name="Rectangle 31">
            <a:extLst>
              <a:ext uri="{FF2B5EF4-FFF2-40B4-BE49-F238E27FC236}">
                <a16:creationId xmlns:a16="http://schemas.microsoft.com/office/drawing/2014/main" id="{74888DA0-3270-4F24-9AE7-10BD78C9B195}"/>
              </a:ext>
            </a:extLst>
          </p:cNvPr>
          <p:cNvSpPr/>
          <p:nvPr/>
        </p:nvSpPr>
        <p:spPr>
          <a:xfrm>
            <a:off x="3790604" y="3689384"/>
            <a:ext cx="4998720" cy="1815882"/>
          </a:xfrm>
          <a:prstGeom prst="rect">
            <a:avLst/>
          </a:prstGeom>
        </p:spPr>
        <p:txBody>
          <a:bodyPr wrap="square">
            <a:spAutoFit/>
          </a:bodyPr>
          <a:lstStyle/>
          <a:p>
            <a:pPr algn="just"/>
            <a:r>
              <a:rPr lang="en-US" sz="2800" dirty="0">
                <a:solidFill>
                  <a:schemeClr val="bg1"/>
                </a:solidFill>
                <a:latin typeface="Futura Std Condensed Light" panose="020B0406020204030204" pitchFamily="34" charset="0"/>
              </a:rPr>
              <a:t>And there are also many other things that Jesus did, which if they were written one by one, I suppose that even the world itself could not contain the books that would be written.</a:t>
            </a:r>
          </a:p>
        </p:txBody>
      </p:sp>
      <p:sp>
        <p:nvSpPr>
          <p:cNvPr id="33" name="TextBox 32">
            <a:extLst>
              <a:ext uri="{FF2B5EF4-FFF2-40B4-BE49-F238E27FC236}">
                <a16:creationId xmlns:a16="http://schemas.microsoft.com/office/drawing/2014/main" id="{F88B2C26-AB82-464A-975B-E563FEB3DC5D}"/>
              </a:ext>
            </a:extLst>
          </p:cNvPr>
          <p:cNvSpPr txBox="1"/>
          <p:nvPr/>
        </p:nvSpPr>
        <p:spPr>
          <a:xfrm>
            <a:off x="5012575" y="5565135"/>
            <a:ext cx="2554778" cy="1015663"/>
          </a:xfrm>
          <a:prstGeom prst="rect">
            <a:avLst/>
          </a:prstGeom>
          <a:noFill/>
        </p:spPr>
        <p:txBody>
          <a:bodyPr wrap="square" rtlCol="0">
            <a:spAutoFit/>
          </a:bodyPr>
          <a:lstStyle/>
          <a:p>
            <a:pPr algn="ctr"/>
            <a:r>
              <a:rPr lang="en-US" sz="6000" dirty="0">
                <a:solidFill>
                  <a:srgbClr val="FFFF00"/>
                </a:solidFill>
                <a:latin typeface="LinotypeZapfino" panose="02000506020000020002" pitchFamily="2" charset="0"/>
              </a:rPr>
              <a:t>John 21:25</a:t>
            </a:r>
          </a:p>
        </p:txBody>
      </p:sp>
    </p:spTree>
    <p:extLst>
      <p:ext uri="{BB962C8B-B14F-4D97-AF65-F5344CB8AC3E}">
        <p14:creationId xmlns:p14="http://schemas.microsoft.com/office/powerpoint/2010/main" val="6162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500"/>
                            </p:stCondLst>
                            <p:childTnLst>
                              <p:par>
                                <p:cTn id="17" presetID="10" presetClass="entr" presetSubtype="0" fill="hold" grpId="0" nodeType="afterEffect">
                                  <p:stCondLst>
                                    <p:cond delay="25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p:bldP spid="30"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3080" name="Picture 8" descr="Image result for stick figure woman">
            <a:extLst>
              <a:ext uri="{FF2B5EF4-FFF2-40B4-BE49-F238E27FC236}">
                <a16:creationId xmlns:a16="http://schemas.microsoft.com/office/drawing/2014/main" id="{BF1C02EF-39CD-4649-B560-65E506772A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524"/>
          <a:stretch/>
        </p:blipFill>
        <p:spPr bwMode="auto">
          <a:xfrm>
            <a:off x="481635" y="2396350"/>
            <a:ext cx="572262" cy="12003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64D1883-7ECD-4A7B-B37A-37AD9C9F118C}"/>
              </a:ext>
            </a:extLst>
          </p:cNvPr>
          <p:cNvSpPr/>
          <p:nvPr/>
        </p:nvSpPr>
        <p:spPr>
          <a:xfrm>
            <a:off x="3729643" y="3061680"/>
            <a:ext cx="4954144" cy="1200329"/>
          </a:xfrm>
          <a:prstGeom prst="rect">
            <a:avLst/>
          </a:prstGeom>
        </p:spPr>
        <p:txBody>
          <a:bodyPr wrap="square">
            <a:spAutoFit/>
          </a:bodyPr>
          <a:lstStyle/>
          <a:p>
            <a:pPr algn="just"/>
            <a:r>
              <a:rPr lang="en-US" sz="2400" dirty="0">
                <a:solidFill>
                  <a:schemeClr val="bg1"/>
                </a:solidFill>
                <a:latin typeface="Futura Std Condensed Light" panose="020B0406020204030204" pitchFamily="34" charset="0"/>
              </a:rPr>
              <a:t>Now the first day of the week Mary Magdalene went to the tomb early, while it was still dark, and saw that the stone had been taken away from the tomb.</a:t>
            </a:r>
          </a:p>
        </p:txBody>
      </p:sp>
      <p:sp>
        <p:nvSpPr>
          <p:cNvPr id="17" name="TextBox 16">
            <a:extLst>
              <a:ext uri="{FF2B5EF4-FFF2-40B4-BE49-F238E27FC236}">
                <a16:creationId xmlns:a16="http://schemas.microsoft.com/office/drawing/2014/main" id="{EC6F4AC1-7E1B-4E0B-99F1-53974B10439F}"/>
              </a:ext>
            </a:extLst>
          </p:cNvPr>
          <p:cNvSpPr txBox="1"/>
          <p:nvPr/>
        </p:nvSpPr>
        <p:spPr>
          <a:xfrm>
            <a:off x="4929326" y="4421157"/>
            <a:ext cx="2554778" cy="923330"/>
          </a:xfrm>
          <a:prstGeom prst="rect">
            <a:avLst/>
          </a:prstGeom>
          <a:noFill/>
        </p:spPr>
        <p:txBody>
          <a:bodyPr wrap="square" rtlCol="0">
            <a:spAutoFit/>
          </a:bodyPr>
          <a:lstStyle/>
          <a:p>
            <a:pPr algn="ctr"/>
            <a:r>
              <a:rPr lang="en-US" sz="5400" dirty="0">
                <a:solidFill>
                  <a:srgbClr val="FFFF00"/>
                </a:solidFill>
                <a:latin typeface="LinotypeZapfino" panose="02000506020000020002" pitchFamily="2" charset="0"/>
              </a:rPr>
              <a:t>John 20:1</a:t>
            </a:r>
          </a:p>
        </p:txBody>
      </p:sp>
      <p:sp>
        <p:nvSpPr>
          <p:cNvPr id="4" name="TextBox 3">
            <a:extLst>
              <a:ext uri="{FF2B5EF4-FFF2-40B4-BE49-F238E27FC236}">
                <a16:creationId xmlns:a16="http://schemas.microsoft.com/office/drawing/2014/main" id="{A655C25B-5357-4430-AD6A-DBE88900E227}"/>
              </a:ext>
            </a:extLst>
          </p:cNvPr>
          <p:cNvSpPr txBox="1"/>
          <p:nvPr/>
        </p:nvSpPr>
        <p:spPr>
          <a:xfrm>
            <a:off x="229300" y="3661844"/>
            <a:ext cx="1076932" cy="646331"/>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Mary Magdalene</a:t>
            </a:r>
          </a:p>
        </p:txBody>
      </p:sp>
      <p:sp>
        <p:nvSpPr>
          <p:cNvPr id="19" name="Oval 18">
            <a:extLst>
              <a:ext uri="{FF2B5EF4-FFF2-40B4-BE49-F238E27FC236}">
                <a16:creationId xmlns:a16="http://schemas.microsoft.com/office/drawing/2014/main" id="{AB2AECEF-982A-40CA-B756-2E9C1D0A8444}"/>
              </a:ext>
            </a:extLst>
          </p:cNvPr>
          <p:cNvSpPr/>
          <p:nvPr/>
        </p:nvSpPr>
        <p:spPr>
          <a:xfrm>
            <a:off x="720435" y="5486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 descr="Image result for jesus tomb clip art">
            <a:extLst>
              <a:ext uri="{FF2B5EF4-FFF2-40B4-BE49-F238E27FC236}">
                <a16:creationId xmlns:a16="http://schemas.microsoft.com/office/drawing/2014/main" id="{7E0E9D22-065F-4B47-923B-73534FBA4327}"/>
              </a:ext>
            </a:extLst>
          </p:cNvPr>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9913" b="91254" l="2083" r="99792">
                        <a14:foregroundMark x1="7708" y1="67055" x2="13750" y2="54227"/>
                        <a14:foregroundMark x1="13750" y1="54227" x2="34167" y2="40816"/>
                        <a14:foregroundMark x1="34167" y1="40816" x2="49792" y2="39359"/>
                        <a14:foregroundMark x1="49792" y1="39359" x2="70625" y2="48980"/>
                        <a14:foregroundMark x1="70625" y1="48980" x2="80833" y2="76093"/>
                        <a14:foregroundMark x1="80833" y1="76093" x2="81386" y2="80926"/>
                        <a14:foregroundMark x1="2723" y1="70744" x2="5625" y2="55102"/>
                        <a14:foregroundMark x1="5625" y1="55102" x2="10625" y2="41399"/>
                        <a14:foregroundMark x1="10625" y1="41399" x2="15021" y2="35248"/>
                        <a14:foregroundMark x1="60751" y1="30321" x2="62708" y2="30612"/>
                        <a14:foregroundMark x1="32941" y1="26187" x2="60751" y2="30321"/>
                        <a14:foregroundMark x1="62708" y1="30612" x2="92708" y2="50729"/>
                        <a14:foregroundMark x1="92708" y1="50729" x2="97629" y2="62717"/>
                        <a14:foregroundMark x1="3542" y1="60641" x2="1317" y2="70563"/>
                        <a14:foregroundMark x1="3882" y1="86772" x2="4583" y2="88921"/>
                        <a14:foregroundMark x1="4583" y1="88921" x2="28958" y2="85423"/>
                        <a14:foregroundMark x1="28958" y1="85423" x2="66250" y2="89255"/>
                        <a14:foregroundMark x1="6009" y1="71169" x2="6458" y2="60058"/>
                        <a14:foregroundMark x1="1964" y1="86524" x2="1458" y2="89504"/>
                        <a14:foregroundMark x1="6458" y1="60058" x2="4602" y2="70987"/>
                        <a14:foregroundMark x1="1458" y1="89504" x2="2477" y2="86591"/>
                        <a14:foregroundMark x1="9828" y1="75367" x2="11042" y2="75219"/>
                        <a14:foregroundMark x1="26875" y1="68222" x2="26875" y2="68222"/>
                        <a14:foregroundMark x1="21458" y1="67638" x2="21458" y2="67638"/>
                        <a14:foregroundMark x1="21458" y1="67638" x2="23958" y2="83382"/>
                        <a14:foregroundMark x1="23958" y1="83382" x2="34167" y2="79300"/>
                        <a14:foregroundMark x1="34167" y1="79300" x2="34375" y2="62391"/>
                        <a14:foregroundMark x1="34375" y1="62391" x2="21875" y2="52770"/>
                        <a14:foregroundMark x1="21875" y1="52770" x2="12708" y2="60350"/>
                        <a14:foregroundMark x1="2083" y1="87755" x2="2117" y2="86544"/>
                        <a14:foregroundMark x1="42708" y1="52770" x2="53750" y2="49271"/>
                        <a14:foregroundMark x1="53750" y1="49271" x2="62500" y2="57143"/>
                        <a14:foregroundMark x1="62500" y1="57143" x2="67708" y2="78134"/>
                        <a14:foregroundMark x1="70701" y1="81088" x2="75625" y2="75510"/>
                        <a14:foregroundMark x1="66875" y1="85423" x2="69182" y2="82810"/>
                        <a14:foregroundMark x1="75625" y1="75510" x2="70417" y2="62682"/>
                        <a14:foregroundMark x1="70417" y1="62682" x2="70208" y2="62682"/>
                        <a14:foregroundMark x1="86875" y1="64723" x2="89792" y2="78717"/>
                        <a14:foregroundMark x1="89792" y1="78717" x2="89977" y2="78153"/>
                        <a14:foregroundMark x1="17708" y1="37609" x2="28750" y2="30904"/>
                        <a14:foregroundMark x1="32153" y1="27919" x2="32708" y2="27697"/>
                        <a14:foregroundMark x1="18125" y1="33528" x2="30115" y2="28734"/>
                        <a14:foregroundMark x1="32406" y1="27362" x2="36458" y2="26822"/>
                        <a14:foregroundMark x1="98199" y1="69388" x2="98241" y2="69617"/>
                        <a14:foregroundMark x1="97500" y1="65598" x2="98199" y2="69388"/>
                        <a14:foregroundMark x1="99000" y1="84906" x2="98958" y2="87464"/>
                        <a14:foregroundMark x1="71434" y1="89453" x2="80625" y2="88047"/>
                        <a14:foregroundMark x1="80625" y1="88047" x2="98958" y2="89504"/>
                        <a14:foregroundMark x1="16042" y1="36443" x2="32708" y2="28571"/>
                        <a14:foregroundMark x1="14792" y1="37609" x2="19167" y2="34402"/>
                        <a14:foregroundMark x1="15208" y1="38192" x2="18333" y2="34694"/>
                        <a14:backgroundMark x1="10208" y1="11079" x2="10208" y2="11079"/>
                        <a14:backgroundMark x1="9792" y1="9913" x2="36042" y2="12828"/>
                        <a14:backgroundMark x1="62292" y1="30321" x2="62292" y2="30321"/>
                        <a14:backgroundMark x1="625" y1="73761" x2="625" y2="73761"/>
                        <a14:backgroundMark x1="0" y1="77551" x2="417" y2="72303"/>
                        <a14:backgroundMark x1="0" y1="85714" x2="0" y2="85714"/>
                        <a14:backgroundMark x1="0" y1="85714" x2="0" y2="85714"/>
                        <a14:backgroundMark x1="208" y1="83673" x2="208" y2="83673"/>
                        <a14:backgroundMark x1="97615" y1="92350" x2="98750" y2="92711"/>
                        <a14:backgroundMark x1="99582" y1="74489" x2="99588" y2="74649"/>
                        <a14:backgroundMark x1="99167" y1="63265" x2="99231" y2="64986"/>
                        <a14:backgroundMark x1="99495" y1="88366" x2="99583" y2="89796"/>
                        <a14:backgroundMark x1="97917" y1="62682" x2="98083" y2="65391"/>
                        <a14:backgroundMark x1="1250" y1="70554" x2="208" y2="86297"/>
                        <a14:backgroundMark x1="208" y1="86297" x2="208" y2="86297"/>
                        <a14:backgroundMark x1="65208" y1="91545" x2="66671" y2="91545"/>
                        <a14:backgroundMark x1="99167" y1="70262" x2="99792" y2="84840"/>
                        <a14:backgroundMark x1="98750" y1="70845" x2="98750" y2="70845"/>
                        <a14:backgroundMark x1="98750" y1="69388" x2="98750" y2="69388"/>
                        <a14:backgroundMark x1="98750" y1="69388" x2="99167" y2="71137"/>
                        <a14:backgroundMark x1="67500" y1="90962" x2="71042" y2="90379"/>
                        <a14:backgroundMark x1="66458" y1="90962" x2="69583" y2="91837"/>
                        <a14:backgroundMark x1="15625" y1="33528" x2="16400" y2="32986"/>
                      </a14:backgroundRemoval>
                    </a14:imgEffect>
                  </a14:imgLayer>
                </a14:imgProps>
              </a:ext>
              <a:ext uri="{28A0092B-C50C-407E-A947-70E740481C1C}">
                <a14:useLocalDpi xmlns:a14="http://schemas.microsoft.com/office/drawing/2010/main" val="0"/>
              </a:ext>
            </a:extLst>
          </a:blip>
          <a:srcRect/>
          <a:stretch>
            <a:fillRect/>
          </a:stretch>
        </p:blipFill>
        <p:spPr bwMode="auto">
          <a:xfrm>
            <a:off x="454428" y="54286"/>
            <a:ext cx="2920539" cy="208696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773431D6-059B-446B-B408-C97EA2D630FC}"/>
              </a:ext>
            </a:extLst>
          </p:cNvPr>
          <p:cNvGrpSpPr/>
          <p:nvPr/>
        </p:nvGrpSpPr>
        <p:grpSpPr>
          <a:xfrm>
            <a:off x="950420" y="5888504"/>
            <a:ext cx="2272145" cy="969496"/>
            <a:chOff x="955962" y="5780782"/>
            <a:chExt cx="2272145" cy="969496"/>
          </a:xfrm>
        </p:grpSpPr>
        <p:sp>
          <p:nvSpPr>
            <p:cNvPr id="5" name="TextBox 4">
              <a:extLst>
                <a:ext uri="{FF2B5EF4-FFF2-40B4-BE49-F238E27FC236}">
                  <a16:creationId xmlns:a16="http://schemas.microsoft.com/office/drawing/2014/main" id="{B0C42F6F-3C73-4AB6-812F-6168A312C805}"/>
                </a:ext>
              </a:extLst>
            </p:cNvPr>
            <p:cNvSpPr txBox="1"/>
            <p:nvPr/>
          </p:nvSpPr>
          <p:spPr>
            <a:xfrm>
              <a:off x="955962" y="5780782"/>
              <a:ext cx="2272145" cy="400110"/>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Futura Std Condensed Light" panose="020B0406020204030204" pitchFamily="34" charset="0"/>
                </a:rPr>
                <a:t>THE GOSPEL OF</a:t>
              </a:r>
            </a:p>
          </p:txBody>
        </p:sp>
        <p:sp>
          <p:nvSpPr>
            <p:cNvPr id="7" name="Rectangle 6">
              <a:extLst>
                <a:ext uri="{FF2B5EF4-FFF2-40B4-BE49-F238E27FC236}">
                  <a16:creationId xmlns:a16="http://schemas.microsoft.com/office/drawing/2014/main" id="{2EEBF811-750C-4C43-846D-9A225218A59E}"/>
                </a:ext>
              </a:extLst>
            </p:cNvPr>
            <p:cNvSpPr/>
            <p:nvPr/>
          </p:nvSpPr>
          <p:spPr>
            <a:xfrm>
              <a:off x="1270334" y="5980837"/>
              <a:ext cx="1643399" cy="769441"/>
            </a:xfrm>
            <a:prstGeom prst="rect">
              <a:avLst/>
            </a:prstGeom>
          </p:spPr>
          <p:txBody>
            <a:bodyPr wrap="none">
              <a:spAutoFit/>
            </a:bodyPr>
            <a:lstStyle/>
            <a:p>
              <a:pPr lvl="0" algn="ctr"/>
              <a:r>
                <a:rPr lang="en-US" sz="4400" dirty="0">
                  <a:solidFill>
                    <a:prstClr val="white"/>
                  </a:solidFill>
                  <a:effectLst>
                    <a:outerShdw blurRad="38100" dist="38100" dir="2700000" algn="tl">
                      <a:srgbClr val="000000">
                        <a:alpha val="43137"/>
                      </a:srgbClr>
                    </a:outerShdw>
                  </a:effectLst>
                  <a:latin typeface="Futura D OT Extra Bold Shadow" panose="02000000000000000000" pitchFamily="50" charset="0"/>
                </a:rPr>
                <a:t>JOHN</a:t>
              </a:r>
              <a:endParaRPr lang="en-US" sz="3200" dirty="0">
                <a:solidFill>
                  <a:prstClr val="white"/>
                </a:solidFill>
                <a:effectLst>
                  <a:outerShdw blurRad="38100" dist="38100" dir="2700000" algn="tl">
                    <a:srgbClr val="000000">
                      <a:alpha val="43137"/>
                    </a:srgbClr>
                  </a:outerShdw>
                </a:effectLst>
                <a:latin typeface="Futura D OT Extra Bold Shadow" panose="02000000000000000000" pitchFamily="50" charset="0"/>
              </a:endParaRPr>
            </a:p>
          </p:txBody>
        </p:sp>
      </p:grpSp>
    </p:spTree>
    <p:extLst>
      <p:ext uri="{BB962C8B-B14F-4D97-AF65-F5344CB8AC3E}">
        <p14:creationId xmlns:p14="http://schemas.microsoft.com/office/powerpoint/2010/main" val="3419058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3074" name="Picture 2" descr="Image result for jesus tomb clip art">
            <a:extLst>
              <a:ext uri="{FF2B5EF4-FFF2-40B4-BE49-F238E27FC236}">
                <a16:creationId xmlns:a16="http://schemas.microsoft.com/office/drawing/2014/main" id="{D30612F9-1DF7-4039-AD1E-0E4D78EFBD0B}"/>
              </a:ext>
            </a:extLst>
          </p:cNvPr>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ackgroundRemoval t="9913" b="91254" l="2083" r="99792">
                        <a14:foregroundMark x1="7708" y1="67055" x2="13750" y2="54227"/>
                        <a14:foregroundMark x1="13750" y1="54227" x2="34167" y2="40816"/>
                        <a14:foregroundMark x1="34167" y1="40816" x2="49792" y2="39359"/>
                        <a14:foregroundMark x1="49792" y1="39359" x2="70625" y2="48980"/>
                        <a14:foregroundMark x1="70625" y1="48980" x2="80833" y2="76093"/>
                        <a14:foregroundMark x1="80833" y1="76093" x2="81386" y2="80926"/>
                        <a14:foregroundMark x1="2723" y1="70744" x2="5625" y2="55102"/>
                        <a14:foregroundMark x1="5625" y1="55102" x2="10625" y2="41399"/>
                        <a14:foregroundMark x1="10625" y1="41399" x2="15021" y2="35248"/>
                        <a14:foregroundMark x1="60751" y1="30321" x2="62708" y2="30612"/>
                        <a14:foregroundMark x1="32941" y1="26187" x2="60751" y2="30321"/>
                        <a14:foregroundMark x1="62708" y1="30612" x2="92708" y2="50729"/>
                        <a14:foregroundMark x1="92708" y1="50729" x2="97629" y2="62717"/>
                        <a14:foregroundMark x1="3542" y1="60641" x2="1317" y2="70563"/>
                        <a14:foregroundMark x1="3882" y1="86772" x2="4583" y2="88921"/>
                        <a14:foregroundMark x1="4583" y1="88921" x2="28958" y2="85423"/>
                        <a14:foregroundMark x1="28958" y1="85423" x2="66250" y2="89255"/>
                        <a14:foregroundMark x1="6009" y1="71169" x2="6458" y2="60058"/>
                        <a14:foregroundMark x1="1964" y1="86524" x2="1458" y2="89504"/>
                        <a14:foregroundMark x1="6458" y1="60058" x2="4602" y2="70987"/>
                        <a14:foregroundMark x1="1458" y1="89504" x2="2477" y2="86591"/>
                        <a14:foregroundMark x1="9828" y1="75367" x2="11042" y2="75219"/>
                        <a14:foregroundMark x1="26875" y1="68222" x2="26875" y2="68222"/>
                        <a14:foregroundMark x1="21458" y1="67638" x2="21458" y2="67638"/>
                        <a14:foregroundMark x1="21458" y1="67638" x2="23958" y2="83382"/>
                        <a14:foregroundMark x1="23958" y1="83382" x2="34167" y2="79300"/>
                        <a14:foregroundMark x1="34167" y1="79300" x2="34375" y2="62391"/>
                        <a14:foregroundMark x1="34375" y1="62391" x2="21875" y2="52770"/>
                        <a14:foregroundMark x1="21875" y1="52770" x2="12708" y2="60350"/>
                        <a14:foregroundMark x1="2083" y1="87755" x2="2117" y2="86544"/>
                        <a14:foregroundMark x1="42708" y1="52770" x2="53750" y2="49271"/>
                        <a14:foregroundMark x1="53750" y1="49271" x2="62500" y2="57143"/>
                        <a14:foregroundMark x1="62500" y1="57143" x2="67708" y2="78134"/>
                        <a14:foregroundMark x1="70701" y1="81088" x2="75625" y2="75510"/>
                        <a14:foregroundMark x1="66875" y1="85423" x2="69182" y2="82810"/>
                        <a14:foregroundMark x1="75625" y1="75510" x2="70417" y2="62682"/>
                        <a14:foregroundMark x1="70417" y1="62682" x2="70208" y2="62682"/>
                        <a14:foregroundMark x1="86875" y1="64723" x2="89792" y2="78717"/>
                        <a14:foregroundMark x1="89792" y1="78717" x2="89977" y2="78153"/>
                        <a14:foregroundMark x1="17708" y1="37609" x2="28750" y2="30904"/>
                        <a14:foregroundMark x1="32153" y1="27919" x2="32708" y2="27697"/>
                        <a14:foregroundMark x1="18125" y1="33528" x2="30115" y2="28734"/>
                        <a14:foregroundMark x1="32406" y1="27362" x2="36458" y2="26822"/>
                        <a14:foregroundMark x1="98199" y1="69388" x2="98241" y2="69617"/>
                        <a14:foregroundMark x1="97500" y1="65598" x2="98199" y2="69388"/>
                        <a14:foregroundMark x1="99000" y1="84906" x2="98958" y2="87464"/>
                        <a14:foregroundMark x1="71434" y1="89453" x2="80625" y2="88047"/>
                        <a14:foregroundMark x1="80625" y1="88047" x2="98958" y2="89504"/>
                        <a14:foregroundMark x1="16042" y1="36443" x2="32708" y2="28571"/>
                        <a14:foregroundMark x1="14792" y1="37609" x2="19167" y2="34402"/>
                        <a14:foregroundMark x1="15208" y1="38192" x2="18333" y2="34694"/>
                        <a14:backgroundMark x1="10208" y1="11079" x2="10208" y2="11079"/>
                        <a14:backgroundMark x1="9792" y1="9913" x2="36042" y2="12828"/>
                        <a14:backgroundMark x1="62292" y1="30321" x2="62292" y2="30321"/>
                        <a14:backgroundMark x1="625" y1="73761" x2="625" y2="73761"/>
                        <a14:backgroundMark x1="0" y1="77551" x2="417" y2="72303"/>
                        <a14:backgroundMark x1="0" y1="85714" x2="0" y2="85714"/>
                        <a14:backgroundMark x1="0" y1="85714" x2="0" y2="85714"/>
                        <a14:backgroundMark x1="208" y1="83673" x2="208" y2="83673"/>
                        <a14:backgroundMark x1="97615" y1="92350" x2="98750" y2="92711"/>
                        <a14:backgroundMark x1="99582" y1="74489" x2="99588" y2="74649"/>
                        <a14:backgroundMark x1="99167" y1="63265" x2="99231" y2="64986"/>
                        <a14:backgroundMark x1="99495" y1="88366" x2="99583" y2="89796"/>
                        <a14:backgroundMark x1="97917" y1="62682" x2="98083" y2="65391"/>
                        <a14:backgroundMark x1="1250" y1="70554" x2="208" y2="86297"/>
                        <a14:backgroundMark x1="208" y1="86297" x2="208" y2="86297"/>
                        <a14:backgroundMark x1="65208" y1="91545" x2="66671" y2="91545"/>
                        <a14:backgroundMark x1="99167" y1="70262" x2="99792" y2="84840"/>
                        <a14:backgroundMark x1="98750" y1="70845" x2="98750" y2="70845"/>
                        <a14:backgroundMark x1="98750" y1="69388" x2="98750" y2="69388"/>
                        <a14:backgroundMark x1="98750" y1="69388" x2="99167" y2="71137"/>
                        <a14:backgroundMark x1="67500" y1="90962" x2="71042" y2="90379"/>
                        <a14:backgroundMark x1="66458" y1="90962" x2="69583" y2="91837"/>
                        <a14:backgroundMark x1="15625" y1="33528" x2="16400" y2="32986"/>
                      </a14:backgroundRemoval>
                    </a14:imgEffect>
                  </a14:imgLayer>
                </a14:imgProps>
              </a:ext>
              <a:ext uri="{28A0092B-C50C-407E-A947-70E740481C1C}">
                <a14:useLocalDpi xmlns:a14="http://schemas.microsoft.com/office/drawing/2010/main" val="0"/>
              </a:ext>
            </a:extLst>
          </a:blip>
          <a:srcRect/>
          <a:stretch>
            <a:fillRect/>
          </a:stretch>
        </p:blipFill>
        <p:spPr bwMode="auto">
          <a:xfrm>
            <a:off x="454428" y="54286"/>
            <a:ext cx="2920539" cy="20869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64D1883-7ECD-4A7B-B37A-37AD9C9F118C}"/>
              </a:ext>
            </a:extLst>
          </p:cNvPr>
          <p:cNvSpPr/>
          <p:nvPr/>
        </p:nvSpPr>
        <p:spPr>
          <a:xfrm>
            <a:off x="3735428" y="1596640"/>
            <a:ext cx="4954144" cy="1200329"/>
          </a:xfrm>
          <a:prstGeom prst="rect">
            <a:avLst/>
          </a:prstGeom>
        </p:spPr>
        <p:txBody>
          <a:bodyPr wrap="square">
            <a:spAutoFit/>
          </a:bodyPr>
          <a:lstStyle/>
          <a:p>
            <a:pPr algn="just"/>
            <a:r>
              <a:rPr lang="en-US" sz="2400" dirty="0">
                <a:solidFill>
                  <a:schemeClr val="bg1"/>
                </a:solidFill>
                <a:latin typeface="Futura Std Condensed Light" panose="020B0406020204030204" pitchFamily="34" charset="0"/>
              </a:rPr>
              <a:t>Now the first day of the week Mary Magdalene went to the tomb early, while it was still dark, and saw that the stone had been taken away from the tomb. </a:t>
            </a:r>
          </a:p>
        </p:txBody>
      </p:sp>
      <p:sp>
        <p:nvSpPr>
          <p:cNvPr id="17" name="TextBox 16">
            <a:extLst>
              <a:ext uri="{FF2B5EF4-FFF2-40B4-BE49-F238E27FC236}">
                <a16:creationId xmlns:a16="http://schemas.microsoft.com/office/drawing/2014/main" id="{EC6F4AC1-7E1B-4E0B-99F1-53974B10439F}"/>
              </a:ext>
            </a:extLst>
          </p:cNvPr>
          <p:cNvSpPr txBox="1"/>
          <p:nvPr/>
        </p:nvSpPr>
        <p:spPr>
          <a:xfrm>
            <a:off x="4929326" y="4421157"/>
            <a:ext cx="2554778" cy="923330"/>
          </a:xfrm>
          <a:prstGeom prst="rect">
            <a:avLst/>
          </a:prstGeom>
          <a:noFill/>
        </p:spPr>
        <p:txBody>
          <a:bodyPr wrap="square" rtlCol="0">
            <a:spAutoFit/>
          </a:bodyPr>
          <a:lstStyle/>
          <a:p>
            <a:pPr algn="ctr"/>
            <a:r>
              <a:rPr lang="en-US" sz="5400" dirty="0">
                <a:solidFill>
                  <a:srgbClr val="FFFF00"/>
                </a:solidFill>
                <a:latin typeface="LinotypeZapfino" panose="02000506020000020002" pitchFamily="2" charset="0"/>
              </a:rPr>
              <a:t>John 20:1</a:t>
            </a:r>
          </a:p>
        </p:txBody>
      </p:sp>
      <p:sp>
        <p:nvSpPr>
          <p:cNvPr id="19" name="Oval 18">
            <a:extLst>
              <a:ext uri="{FF2B5EF4-FFF2-40B4-BE49-F238E27FC236}">
                <a16:creationId xmlns:a16="http://schemas.microsoft.com/office/drawing/2014/main" id="{AB2AECEF-982A-40CA-B756-2E9C1D0A8444}"/>
              </a:ext>
            </a:extLst>
          </p:cNvPr>
          <p:cNvSpPr/>
          <p:nvPr/>
        </p:nvSpPr>
        <p:spPr>
          <a:xfrm>
            <a:off x="720435" y="5486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Image result for stick figure woman">
            <a:extLst>
              <a:ext uri="{FF2B5EF4-FFF2-40B4-BE49-F238E27FC236}">
                <a16:creationId xmlns:a16="http://schemas.microsoft.com/office/drawing/2014/main" id="{A1B08519-A874-40B8-BF63-78BE26FB9E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24"/>
          <a:stretch/>
        </p:blipFill>
        <p:spPr bwMode="auto">
          <a:xfrm>
            <a:off x="481635" y="2396350"/>
            <a:ext cx="572262" cy="12003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5CEC84F-D0DF-4C1D-9FB3-20708856C1FE}"/>
              </a:ext>
            </a:extLst>
          </p:cNvPr>
          <p:cNvSpPr txBox="1"/>
          <p:nvPr/>
        </p:nvSpPr>
        <p:spPr>
          <a:xfrm>
            <a:off x="229300" y="3661844"/>
            <a:ext cx="1076932" cy="646331"/>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Mary Magdalene</a:t>
            </a:r>
          </a:p>
        </p:txBody>
      </p:sp>
      <p:grpSp>
        <p:nvGrpSpPr>
          <p:cNvPr id="11" name="Group 10">
            <a:extLst>
              <a:ext uri="{FF2B5EF4-FFF2-40B4-BE49-F238E27FC236}">
                <a16:creationId xmlns:a16="http://schemas.microsoft.com/office/drawing/2014/main" id="{782EAE37-396B-457B-A69F-8E798F26D4E3}"/>
              </a:ext>
            </a:extLst>
          </p:cNvPr>
          <p:cNvGrpSpPr/>
          <p:nvPr/>
        </p:nvGrpSpPr>
        <p:grpSpPr>
          <a:xfrm>
            <a:off x="950420" y="5888504"/>
            <a:ext cx="2272145" cy="969496"/>
            <a:chOff x="955962" y="5780782"/>
            <a:chExt cx="2272145" cy="969496"/>
          </a:xfrm>
        </p:grpSpPr>
        <p:sp>
          <p:nvSpPr>
            <p:cNvPr id="12" name="TextBox 11">
              <a:extLst>
                <a:ext uri="{FF2B5EF4-FFF2-40B4-BE49-F238E27FC236}">
                  <a16:creationId xmlns:a16="http://schemas.microsoft.com/office/drawing/2014/main" id="{4E547D14-17C6-458F-A0C3-6EB1CB50A6E1}"/>
                </a:ext>
              </a:extLst>
            </p:cNvPr>
            <p:cNvSpPr txBox="1"/>
            <p:nvPr/>
          </p:nvSpPr>
          <p:spPr>
            <a:xfrm>
              <a:off x="955962" y="5780782"/>
              <a:ext cx="2272145" cy="400110"/>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Futura Std Condensed Light" panose="020B0406020204030204" pitchFamily="34" charset="0"/>
                </a:rPr>
                <a:t>THE GOSPEL OF</a:t>
              </a:r>
            </a:p>
          </p:txBody>
        </p:sp>
        <p:sp>
          <p:nvSpPr>
            <p:cNvPr id="13" name="Rectangle 12">
              <a:extLst>
                <a:ext uri="{FF2B5EF4-FFF2-40B4-BE49-F238E27FC236}">
                  <a16:creationId xmlns:a16="http://schemas.microsoft.com/office/drawing/2014/main" id="{3B29FADA-AA6A-428B-BD37-78FE1C60AB67}"/>
                </a:ext>
              </a:extLst>
            </p:cNvPr>
            <p:cNvSpPr/>
            <p:nvPr/>
          </p:nvSpPr>
          <p:spPr>
            <a:xfrm>
              <a:off x="1270334" y="5980837"/>
              <a:ext cx="1643399" cy="769441"/>
            </a:xfrm>
            <a:prstGeom prst="rect">
              <a:avLst/>
            </a:prstGeom>
          </p:spPr>
          <p:txBody>
            <a:bodyPr wrap="none">
              <a:spAutoFit/>
            </a:bodyPr>
            <a:lstStyle/>
            <a:p>
              <a:pPr lvl="0" algn="ctr"/>
              <a:r>
                <a:rPr lang="en-US" sz="4400" dirty="0">
                  <a:solidFill>
                    <a:prstClr val="white"/>
                  </a:solidFill>
                  <a:effectLst>
                    <a:outerShdw blurRad="38100" dist="38100" dir="2700000" algn="tl">
                      <a:srgbClr val="000000">
                        <a:alpha val="43137"/>
                      </a:srgbClr>
                    </a:outerShdw>
                  </a:effectLst>
                  <a:latin typeface="Futura D OT Extra Bold Shadow" panose="02000000000000000000" pitchFamily="50" charset="0"/>
                </a:rPr>
                <a:t>JOHN</a:t>
              </a:r>
              <a:endParaRPr lang="en-US" sz="3200" dirty="0">
                <a:solidFill>
                  <a:prstClr val="white"/>
                </a:solidFill>
                <a:effectLst>
                  <a:outerShdw blurRad="38100" dist="38100" dir="2700000" algn="tl">
                    <a:srgbClr val="000000">
                      <a:alpha val="43137"/>
                    </a:srgbClr>
                  </a:outerShdw>
                </a:effectLst>
                <a:latin typeface="Futura D OT Extra Bold Shadow" panose="02000000000000000000" pitchFamily="50" charset="0"/>
              </a:endParaRPr>
            </a:p>
          </p:txBody>
        </p:sp>
      </p:grpSp>
    </p:spTree>
    <p:extLst>
      <p:ext uri="{BB962C8B-B14F-4D97-AF65-F5344CB8AC3E}">
        <p14:creationId xmlns:p14="http://schemas.microsoft.com/office/powerpoint/2010/main" val="3039581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3074" name="Picture 2" descr="Image result for jesus tomb clip art">
            <a:extLst>
              <a:ext uri="{FF2B5EF4-FFF2-40B4-BE49-F238E27FC236}">
                <a16:creationId xmlns:a16="http://schemas.microsoft.com/office/drawing/2014/main" id="{D30612F9-1DF7-4039-AD1E-0E4D78EFBD0B}"/>
              </a:ext>
            </a:extLst>
          </p:cNvPr>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ackgroundRemoval t="9913" b="91254" l="2083" r="99792">
                        <a14:foregroundMark x1="7708" y1="67055" x2="13750" y2="54227"/>
                        <a14:foregroundMark x1="13750" y1="54227" x2="34167" y2="40816"/>
                        <a14:foregroundMark x1="34167" y1="40816" x2="49792" y2="39359"/>
                        <a14:foregroundMark x1="49792" y1="39359" x2="70625" y2="48980"/>
                        <a14:foregroundMark x1="70625" y1="48980" x2="80833" y2="76093"/>
                        <a14:foregroundMark x1="80833" y1="76093" x2="81386" y2="80926"/>
                        <a14:foregroundMark x1="2723" y1="70744" x2="5625" y2="55102"/>
                        <a14:foregroundMark x1="5625" y1="55102" x2="10625" y2="41399"/>
                        <a14:foregroundMark x1="10625" y1="41399" x2="15021" y2="35248"/>
                        <a14:foregroundMark x1="60751" y1="30321" x2="62708" y2="30612"/>
                        <a14:foregroundMark x1="32941" y1="26187" x2="60751" y2="30321"/>
                        <a14:foregroundMark x1="62708" y1="30612" x2="92708" y2="50729"/>
                        <a14:foregroundMark x1="92708" y1="50729" x2="97629" y2="62717"/>
                        <a14:foregroundMark x1="3542" y1="60641" x2="1317" y2="70563"/>
                        <a14:foregroundMark x1="3882" y1="86772" x2="4583" y2="88921"/>
                        <a14:foregroundMark x1="4583" y1="88921" x2="28958" y2="85423"/>
                        <a14:foregroundMark x1="28958" y1="85423" x2="66250" y2="89255"/>
                        <a14:foregroundMark x1="6009" y1="71169" x2="6458" y2="60058"/>
                        <a14:foregroundMark x1="1964" y1="86524" x2="1458" y2="89504"/>
                        <a14:foregroundMark x1="6458" y1="60058" x2="4602" y2="70987"/>
                        <a14:foregroundMark x1="1458" y1="89504" x2="2477" y2="86591"/>
                        <a14:foregroundMark x1="9828" y1="75367" x2="11042" y2="75219"/>
                        <a14:foregroundMark x1="26875" y1="68222" x2="26875" y2="68222"/>
                        <a14:foregroundMark x1="21458" y1="67638" x2="21458" y2="67638"/>
                        <a14:foregroundMark x1="21458" y1="67638" x2="23958" y2="83382"/>
                        <a14:foregroundMark x1="23958" y1="83382" x2="34167" y2="79300"/>
                        <a14:foregroundMark x1="34167" y1="79300" x2="34375" y2="62391"/>
                        <a14:foregroundMark x1="34375" y1="62391" x2="21875" y2="52770"/>
                        <a14:foregroundMark x1="21875" y1="52770" x2="12708" y2="60350"/>
                        <a14:foregroundMark x1="2083" y1="87755" x2="2117" y2="86544"/>
                        <a14:foregroundMark x1="42708" y1="52770" x2="53750" y2="49271"/>
                        <a14:foregroundMark x1="53750" y1="49271" x2="62500" y2="57143"/>
                        <a14:foregroundMark x1="62500" y1="57143" x2="67708" y2="78134"/>
                        <a14:foregroundMark x1="70701" y1="81088" x2="75625" y2="75510"/>
                        <a14:foregroundMark x1="66875" y1="85423" x2="69182" y2="82810"/>
                        <a14:foregroundMark x1="75625" y1="75510" x2="70417" y2="62682"/>
                        <a14:foregroundMark x1="70417" y1="62682" x2="70208" y2="62682"/>
                        <a14:foregroundMark x1="86875" y1="64723" x2="89792" y2="78717"/>
                        <a14:foregroundMark x1="89792" y1="78717" x2="89977" y2="78153"/>
                        <a14:foregroundMark x1="17708" y1="37609" x2="28750" y2="30904"/>
                        <a14:foregroundMark x1="32153" y1="27919" x2="32708" y2="27697"/>
                        <a14:foregroundMark x1="18125" y1="33528" x2="30115" y2="28734"/>
                        <a14:foregroundMark x1="32406" y1="27362" x2="36458" y2="26822"/>
                        <a14:foregroundMark x1="98199" y1="69388" x2="98241" y2="69617"/>
                        <a14:foregroundMark x1="97500" y1="65598" x2="98199" y2="69388"/>
                        <a14:foregroundMark x1="99000" y1="84906" x2="98958" y2="87464"/>
                        <a14:foregroundMark x1="71434" y1="89453" x2="80625" y2="88047"/>
                        <a14:foregroundMark x1="80625" y1="88047" x2="98958" y2="89504"/>
                        <a14:foregroundMark x1="16042" y1="36443" x2="32708" y2="28571"/>
                        <a14:foregroundMark x1="14792" y1="37609" x2="19167" y2="34402"/>
                        <a14:foregroundMark x1="15208" y1="38192" x2="18333" y2="34694"/>
                        <a14:backgroundMark x1="10208" y1="11079" x2="10208" y2="11079"/>
                        <a14:backgroundMark x1="9792" y1="9913" x2="36042" y2="12828"/>
                        <a14:backgroundMark x1="62292" y1="30321" x2="62292" y2="30321"/>
                        <a14:backgroundMark x1="625" y1="73761" x2="625" y2="73761"/>
                        <a14:backgroundMark x1="0" y1="77551" x2="417" y2="72303"/>
                        <a14:backgroundMark x1="0" y1="85714" x2="0" y2="85714"/>
                        <a14:backgroundMark x1="0" y1="85714" x2="0" y2="85714"/>
                        <a14:backgroundMark x1="208" y1="83673" x2="208" y2="83673"/>
                        <a14:backgroundMark x1="97615" y1="92350" x2="98750" y2="92711"/>
                        <a14:backgroundMark x1="99582" y1="74489" x2="99588" y2="74649"/>
                        <a14:backgroundMark x1="99167" y1="63265" x2="99231" y2="64986"/>
                        <a14:backgroundMark x1="99495" y1="88366" x2="99583" y2="89796"/>
                        <a14:backgroundMark x1="97917" y1="62682" x2="98083" y2="65391"/>
                        <a14:backgroundMark x1="1250" y1="70554" x2="208" y2="86297"/>
                        <a14:backgroundMark x1="208" y1="86297" x2="208" y2="86297"/>
                        <a14:backgroundMark x1="65208" y1="91545" x2="66671" y2="91545"/>
                        <a14:backgroundMark x1="99167" y1="70262" x2="99792" y2="84840"/>
                        <a14:backgroundMark x1="98750" y1="70845" x2="98750" y2="70845"/>
                        <a14:backgroundMark x1="98750" y1="69388" x2="98750" y2="69388"/>
                        <a14:backgroundMark x1="98750" y1="69388" x2="99167" y2="71137"/>
                        <a14:backgroundMark x1="67500" y1="90962" x2="71042" y2="90379"/>
                        <a14:backgroundMark x1="66458" y1="90962" x2="69583" y2="91837"/>
                        <a14:backgroundMark x1="15625" y1="33528" x2="16400" y2="32986"/>
                      </a14:backgroundRemoval>
                    </a14:imgEffect>
                  </a14:imgLayer>
                </a14:imgProps>
              </a:ext>
              <a:ext uri="{28A0092B-C50C-407E-A947-70E740481C1C}">
                <a14:useLocalDpi xmlns:a14="http://schemas.microsoft.com/office/drawing/2010/main" val="0"/>
              </a:ext>
            </a:extLst>
          </a:blip>
          <a:srcRect/>
          <a:stretch>
            <a:fillRect/>
          </a:stretch>
        </p:blipFill>
        <p:spPr bwMode="auto">
          <a:xfrm>
            <a:off x="454428" y="54286"/>
            <a:ext cx="2920539" cy="20869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64D1883-7ECD-4A7B-B37A-37AD9C9F118C}"/>
              </a:ext>
            </a:extLst>
          </p:cNvPr>
          <p:cNvSpPr/>
          <p:nvPr/>
        </p:nvSpPr>
        <p:spPr>
          <a:xfrm>
            <a:off x="3735428" y="1596640"/>
            <a:ext cx="4954144" cy="2677656"/>
          </a:xfrm>
          <a:prstGeom prst="rect">
            <a:avLst/>
          </a:prstGeom>
        </p:spPr>
        <p:txBody>
          <a:bodyPr wrap="square">
            <a:spAutoFit/>
          </a:bodyPr>
          <a:lstStyle/>
          <a:p>
            <a:pPr algn="just"/>
            <a:r>
              <a:rPr lang="en-US" sz="2400" dirty="0">
                <a:solidFill>
                  <a:schemeClr val="bg1"/>
                </a:solidFill>
                <a:latin typeface="Futura Std Condensed Light" panose="020B0406020204030204" pitchFamily="34" charset="0"/>
              </a:rPr>
              <a:t>Now the first day of the week Mary Magdalene went to the tomb early, while it was still dark, and saw that the stone had been taken away from the tomb.</a:t>
            </a:r>
            <a:r>
              <a:rPr lang="en-US" sz="2400" baseline="30000" dirty="0">
                <a:solidFill>
                  <a:schemeClr val="bg1"/>
                </a:solidFill>
                <a:latin typeface="Futura Std Condensed Light" panose="020B0406020204030204" pitchFamily="34" charset="0"/>
              </a:rPr>
              <a:t> </a:t>
            </a:r>
          </a:p>
          <a:p>
            <a:pPr algn="just"/>
            <a:r>
              <a:rPr lang="en-US" sz="2400" dirty="0">
                <a:solidFill>
                  <a:schemeClr val="bg1"/>
                </a:solidFill>
                <a:latin typeface="Futura Std Condensed Light" panose="020B0406020204030204" pitchFamily="34" charset="0"/>
              </a:rPr>
              <a:t>Then she ran and came to Simon Peter, and to the other disciple, whom Jesus loved, and said to them, “They have taken away the Lord out of the tomb, and </a:t>
            </a:r>
            <a:r>
              <a:rPr lang="en-US" sz="2400" b="1" dirty="0">
                <a:solidFill>
                  <a:srgbClr val="FFFF00"/>
                </a:solidFill>
                <a:latin typeface="Futura Std Condensed Light" panose="020B0406020204030204" pitchFamily="34" charset="0"/>
              </a:rPr>
              <a:t>we</a:t>
            </a:r>
            <a:r>
              <a:rPr lang="en-US" sz="2400" dirty="0">
                <a:solidFill>
                  <a:schemeClr val="bg1"/>
                </a:solidFill>
                <a:latin typeface="Futura Std Condensed Light" panose="020B0406020204030204" pitchFamily="34" charset="0"/>
              </a:rPr>
              <a:t> do not know where they have laid Him.” </a:t>
            </a:r>
          </a:p>
        </p:txBody>
      </p:sp>
      <p:sp>
        <p:nvSpPr>
          <p:cNvPr id="17" name="TextBox 16">
            <a:extLst>
              <a:ext uri="{FF2B5EF4-FFF2-40B4-BE49-F238E27FC236}">
                <a16:creationId xmlns:a16="http://schemas.microsoft.com/office/drawing/2014/main" id="{EC6F4AC1-7E1B-4E0B-99F1-53974B10439F}"/>
              </a:ext>
            </a:extLst>
          </p:cNvPr>
          <p:cNvSpPr txBox="1"/>
          <p:nvPr/>
        </p:nvSpPr>
        <p:spPr>
          <a:xfrm>
            <a:off x="4929326" y="4421157"/>
            <a:ext cx="2554778" cy="923330"/>
          </a:xfrm>
          <a:prstGeom prst="rect">
            <a:avLst/>
          </a:prstGeom>
          <a:noFill/>
        </p:spPr>
        <p:txBody>
          <a:bodyPr wrap="square" rtlCol="0">
            <a:spAutoFit/>
          </a:bodyPr>
          <a:lstStyle/>
          <a:p>
            <a:pPr algn="ctr"/>
            <a:r>
              <a:rPr lang="en-US" sz="5400" dirty="0">
                <a:solidFill>
                  <a:srgbClr val="FFFF00"/>
                </a:solidFill>
                <a:latin typeface="LinotypeZapfino" panose="02000506020000020002" pitchFamily="2" charset="0"/>
              </a:rPr>
              <a:t>John 20:1</a:t>
            </a:r>
          </a:p>
        </p:txBody>
      </p:sp>
      <p:sp>
        <p:nvSpPr>
          <p:cNvPr id="19" name="Oval 18">
            <a:extLst>
              <a:ext uri="{FF2B5EF4-FFF2-40B4-BE49-F238E27FC236}">
                <a16:creationId xmlns:a16="http://schemas.microsoft.com/office/drawing/2014/main" id="{AB2AECEF-982A-40CA-B756-2E9C1D0A8444}"/>
              </a:ext>
            </a:extLst>
          </p:cNvPr>
          <p:cNvSpPr/>
          <p:nvPr/>
        </p:nvSpPr>
        <p:spPr>
          <a:xfrm>
            <a:off x="720435" y="5486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Image result for stick figure woman">
            <a:extLst>
              <a:ext uri="{FF2B5EF4-FFF2-40B4-BE49-F238E27FC236}">
                <a16:creationId xmlns:a16="http://schemas.microsoft.com/office/drawing/2014/main" id="{9B4FCFD5-8EA4-4F46-9F0E-908EEBC583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24"/>
          <a:stretch/>
        </p:blipFill>
        <p:spPr bwMode="auto">
          <a:xfrm>
            <a:off x="1283274" y="2228671"/>
            <a:ext cx="57226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stick figure woman">
            <a:extLst>
              <a:ext uri="{FF2B5EF4-FFF2-40B4-BE49-F238E27FC236}">
                <a16:creationId xmlns:a16="http://schemas.microsoft.com/office/drawing/2014/main" id="{FB39F885-52FF-4EA4-A8E9-CB56C2FC67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24"/>
          <a:stretch/>
        </p:blipFill>
        <p:spPr bwMode="auto">
          <a:xfrm>
            <a:off x="1950310" y="2465447"/>
            <a:ext cx="57226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stick figure woman">
            <a:extLst>
              <a:ext uri="{FF2B5EF4-FFF2-40B4-BE49-F238E27FC236}">
                <a16:creationId xmlns:a16="http://schemas.microsoft.com/office/drawing/2014/main" id="{B169AC39-FE52-4834-BA26-3DB9F28814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24"/>
          <a:stretch/>
        </p:blipFill>
        <p:spPr bwMode="auto">
          <a:xfrm>
            <a:off x="2696805" y="2301384"/>
            <a:ext cx="572262"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stick figure woman">
            <a:extLst>
              <a:ext uri="{FF2B5EF4-FFF2-40B4-BE49-F238E27FC236}">
                <a16:creationId xmlns:a16="http://schemas.microsoft.com/office/drawing/2014/main" id="{1BF4C937-E650-439F-9E53-8822351D8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24"/>
          <a:stretch/>
        </p:blipFill>
        <p:spPr bwMode="auto">
          <a:xfrm>
            <a:off x="481635" y="2396350"/>
            <a:ext cx="572262" cy="12003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4391EF6-02AF-46CF-A6CA-37BA48BE91C2}"/>
              </a:ext>
            </a:extLst>
          </p:cNvPr>
          <p:cNvSpPr txBox="1"/>
          <p:nvPr/>
        </p:nvSpPr>
        <p:spPr>
          <a:xfrm>
            <a:off x="229300" y="3661844"/>
            <a:ext cx="1076932" cy="646331"/>
          </a:xfrm>
          <a:prstGeom prst="rect">
            <a:avLst/>
          </a:prstGeom>
          <a:noFill/>
        </p:spPr>
        <p:txBody>
          <a:bodyPr wrap="square" rtlCol="0">
            <a:spAutoFit/>
          </a:bodyPr>
          <a:lstStyle/>
          <a:p>
            <a:pPr algn="ctr"/>
            <a:r>
              <a:rPr lang="en-US" dirty="0">
                <a:solidFill>
                  <a:schemeClr val="bg1"/>
                </a:solidFill>
                <a:latin typeface="Futura Std Condensed Light" panose="020B0406020204030204" pitchFamily="34" charset="0"/>
              </a:rPr>
              <a:t>Mary Magdalene</a:t>
            </a:r>
          </a:p>
        </p:txBody>
      </p:sp>
      <p:grpSp>
        <p:nvGrpSpPr>
          <p:cNvPr id="14" name="Group 13">
            <a:extLst>
              <a:ext uri="{FF2B5EF4-FFF2-40B4-BE49-F238E27FC236}">
                <a16:creationId xmlns:a16="http://schemas.microsoft.com/office/drawing/2014/main" id="{171017C3-08C1-49EF-BD1E-3D5E16669F79}"/>
              </a:ext>
            </a:extLst>
          </p:cNvPr>
          <p:cNvGrpSpPr/>
          <p:nvPr/>
        </p:nvGrpSpPr>
        <p:grpSpPr>
          <a:xfrm>
            <a:off x="950420" y="5888504"/>
            <a:ext cx="2272145" cy="969496"/>
            <a:chOff x="955962" y="5780782"/>
            <a:chExt cx="2272145" cy="969496"/>
          </a:xfrm>
        </p:grpSpPr>
        <p:sp>
          <p:nvSpPr>
            <p:cNvPr id="15" name="TextBox 14">
              <a:extLst>
                <a:ext uri="{FF2B5EF4-FFF2-40B4-BE49-F238E27FC236}">
                  <a16:creationId xmlns:a16="http://schemas.microsoft.com/office/drawing/2014/main" id="{E2118707-D5AB-45C9-944E-096B87949A03}"/>
                </a:ext>
              </a:extLst>
            </p:cNvPr>
            <p:cNvSpPr txBox="1"/>
            <p:nvPr/>
          </p:nvSpPr>
          <p:spPr>
            <a:xfrm>
              <a:off x="955962" y="5780782"/>
              <a:ext cx="2272145" cy="400110"/>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Futura Std Condensed Light" panose="020B0406020204030204" pitchFamily="34" charset="0"/>
                </a:rPr>
                <a:t>THE GOSPEL OF</a:t>
              </a:r>
            </a:p>
          </p:txBody>
        </p:sp>
        <p:sp>
          <p:nvSpPr>
            <p:cNvPr id="16" name="Rectangle 15">
              <a:extLst>
                <a:ext uri="{FF2B5EF4-FFF2-40B4-BE49-F238E27FC236}">
                  <a16:creationId xmlns:a16="http://schemas.microsoft.com/office/drawing/2014/main" id="{4514A8A3-3D25-4BF6-B900-B0FF6731DE4C}"/>
                </a:ext>
              </a:extLst>
            </p:cNvPr>
            <p:cNvSpPr/>
            <p:nvPr/>
          </p:nvSpPr>
          <p:spPr>
            <a:xfrm>
              <a:off x="1270334" y="5980837"/>
              <a:ext cx="1643399" cy="769441"/>
            </a:xfrm>
            <a:prstGeom prst="rect">
              <a:avLst/>
            </a:prstGeom>
          </p:spPr>
          <p:txBody>
            <a:bodyPr wrap="none">
              <a:spAutoFit/>
            </a:bodyPr>
            <a:lstStyle/>
            <a:p>
              <a:pPr lvl="0" algn="ctr"/>
              <a:r>
                <a:rPr lang="en-US" sz="4400" dirty="0">
                  <a:solidFill>
                    <a:prstClr val="white"/>
                  </a:solidFill>
                  <a:effectLst>
                    <a:outerShdw blurRad="38100" dist="38100" dir="2700000" algn="tl">
                      <a:srgbClr val="000000">
                        <a:alpha val="43137"/>
                      </a:srgbClr>
                    </a:outerShdw>
                  </a:effectLst>
                  <a:latin typeface="Futura D OT Extra Bold Shadow" panose="02000000000000000000" pitchFamily="50" charset="0"/>
                </a:rPr>
                <a:t>JOHN</a:t>
              </a:r>
              <a:endParaRPr lang="en-US" sz="3200" dirty="0">
                <a:solidFill>
                  <a:prstClr val="white"/>
                </a:solidFill>
                <a:effectLst>
                  <a:outerShdw blurRad="38100" dist="38100" dir="2700000" algn="tl">
                    <a:srgbClr val="000000">
                      <a:alpha val="43137"/>
                    </a:srgbClr>
                  </a:outerShdw>
                </a:effectLst>
                <a:latin typeface="Futura D OT Extra Bold Shadow" panose="02000000000000000000" pitchFamily="50" charset="0"/>
              </a:endParaRPr>
            </a:p>
          </p:txBody>
        </p:sp>
      </p:grpSp>
    </p:spTree>
    <p:extLst>
      <p:ext uri="{BB962C8B-B14F-4D97-AF65-F5344CB8AC3E}">
        <p14:creationId xmlns:p14="http://schemas.microsoft.com/office/powerpoint/2010/main" val="313072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1346</TotalTime>
  <Words>666</Words>
  <Application>Microsoft Office PowerPoint</Application>
  <PresentationFormat>On-screen Show (4:3)</PresentationFormat>
  <Paragraphs>97</Paragraphs>
  <Slides>18</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Aegyptus</vt:lpstr>
      <vt:lpstr>Arial</vt:lpstr>
      <vt:lpstr>Calibri</vt:lpstr>
      <vt:lpstr>Calibri Light</vt:lpstr>
      <vt:lpstr>Franklin Gothic Demi Cond</vt:lpstr>
      <vt:lpstr>Futura D OT Extra Bold Shadow</vt:lpstr>
      <vt:lpstr>Futura Std Condensed Light</vt:lpstr>
      <vt:lpstr>LinotypeZapfino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Reid</dc:creator>
  <cp:lastModifiedBy>Marshall Reid</cp:lastModifiedBy>
  <cp:revision>299</cp:revision>
  <dcterms:created xsi:type="dcterms:W3CDTF">2018-07-01T02:14:06Z</dcterms:created>
  <dcterms:modified xsi:type="dcterms:W3CDTF">2018-07-28T02:59:35Z</dcterms:modified>
</cp:coreProperties>
</file>