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C00"/>
    <a:srgbClr val="E6E6E6"/>
    <a:srgbClr val="663300"/>
    <a:srgbClr val="1B1A17"/>
    <a:srgbClr val="7B4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4D3D42-DE01-40D6-B79E-844F8D9E6220}" v="697" dt="2018-07-22T21:03:29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9" d="100"/>
          <a:sy n="69" d="100"/>
        </p:scale>
        <p:origin x="62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F14D3D42-DE01-40D6-B79E-844F8D9E6220}"/>
    <pc:docChg chg="undo redo custSel addSld delSld modSld sldOrd modMainMaster">
      <pc:chgData name="Marshall Reid" userId="d17931b4e14e5cc9" providerId="LiveId" clId="{F14D3D42-DE01-40D6-B79E-844F8D9E6220}" dt="2018-07-22T21:03:29.048" v="690"/>
      <pc:docMkLst>
        <pc:docMk/>
      </pc:docMkLst>
      <pc:sldChg chg="addSp delSp modSp modTransition modAnim">
        <pc:chgData name="Marshall Reid" userId="d17931b4e14e5cc9" providerId="LiveId" clId="{F14D3D42-DE01-40D6-B79E-844F8D9E6220}" dt="2018-07-22T19:53:44.273" v="470"/>
        <pc:sldMkLst>
          <pc:docMk/>
          <pc:sldMk cId="1259171910" sldId="256"/>
        </pc:sldMkLst>
        <pc:spChg chg="add del mod">
          <ac:chgData name="Marshall Reid" userId="d17931b4e14e5cc9" providerId="LiveId" clId="{F14D3D42-DE01-40D6-B79E-844F8D9E6220}" dt="2018-07-21T15:24:37.865" v="140"/>
          <ac:spMkLst>
            <pc:docMk/>
            <pc:sldMk cId="1259171910" sldId="256"/>
            <ac:spMk id="2" creationId="{24CAE534-3DD4-4C57-BA6B-6245E26D6CA3}"/>
          </ac:spMkLst>
        </pc:spChg>
        <pc:spChg chg="add del mod ord">
          <ac:chgData name="Marshall Reid" userId="d17931b4e14e5cc9" providerId="LiveId" clId="{F14D3D42-DE01-40D6-B79E-844F8D9E6220}" dt="2018-07-21T15:24:37.865" v="140"/>
          <ac:spMkLst>
            <pc:docMk/>
            <pc:sldMk cId="1259171910" sldId="256"/>
            <ac:spMk id="3" creationId="{C7F5F424-AFBF-46AF-A623-CF15C167B703}"/>
          </ac:spMkLst>
        </pc:spChg>
        <pc:spChg chg="mod ord">
          <ac:chgData name="Marshall Reid" userId="d17931b4e14e5cc9" providerId="LiveId" clId="{F14D3D42-DE01-40D6-B79E-844F8D9E6220}" dt="2018-07-21T15:33:23.260" v="212" actId="12788"/>
          <ac:spMkLst>
            <pc:docMk/>
            <pc:sldMk cId="1259171910" sldId="256"/>
            <ac:spMk id="4" creationId="{76B041CD-00E7-4704-BEBD-369643268F3B}"/>
          </ac:spMkLst>
        </pc:spChg>
        <pc:spChg chg="add mod">
          <ac:chgData name="Marshall Reid" userId="d17931b4e14e5cc9" providerId="LiveId" clId="{F14D3D42-DE01-40D6-B79E-844F8D9E6220}" dt="2018-07-21T15:34:28.297" v="222" actId="20577"/>
          <ac:spMkLst>
            <pc:docMk/>
            <pc:sldMk cId="1259171910" sldId="256"/>
            <ac:spMk id="5" creationId="{AEE091D8-A9C2-4EBF-9AAF-F06941819860}"/>
          </ac:spMkLst>
        </pc:spChg>
        <pc:spChg chg="mod">
          <ac:chgData name="Marshall Reid" userId="d17931b4e14e5cc9" providerId="LiveId" clId="{F14D3D42-DE01-40D6-B79E-844F8D9E6220}" dt="2018-07-21T15:34:42.406" v="223" actId="14100"/>
          <ac:spMkLst>
            <pc:docMk/>
            <pc:sldMk cId="1259171910" sldId="256"/>
            <ac:spMk id="6" creationId="{6710B8B4-93A8-464C-88CA-3DFFE788451E}"/>
          </ac:spMkLst>
        </pc:spChg>
        <pc:spChg chg="add del">
          <ac:chgData name="Marshall Reid" userId="d17931b4e14e5cc9" providerId="LiveId" clId="{F14D3D42-DE01-40D6-B79E-844F8D9E6220}" dt="2018-07-22T19:53:44.273" v="470"/>
          <ac:spMkLst>
            <pc:docMk/>
            <pc:sldMk cId="1259171910" sldId="256"/>
            <ac:spMk id="7" creationId="{2BF8868D-DCA2-4BC4-9931-341EE6681104}"/>
          </ac:spMkLst>
        </pc:spChg>
        <pc:picChg chg="del">
          <ac:chgData name="Marshall Reid" userId="d17931b4e14e5cc9" providerId="LiveId" clId="{F14D3D42-DE01-40D6-B79E-844F8D9E6220}" dt="2018-07-21T15:18:32.736" v="13"/>
          <ac:picMkLst>
            <pc:docMk/>
            <pc:sldMk cId="1259171910" sldId="256"/>
            <ac:picMk id="1026" creationId="{EB7EC454-E060-4AC9-AE25-E8B00E23B461}"/>
          </ac:picMkLst>
        </pc:picChg>
        <pc:cxnChg chg="add del mod">
          <ac:chgData name="Marshall Reid" userId="d17931b4e14e5cc9" providerId="LiveId" clId="{F14D3D42-DE01-40D6-B79E-844F8D9E6220}" dt="2018-07-21T15:18:09.824" v="12" actId="478"/>
          <ac:cxnSpMkLst>
            <pc:docMk/>
            <pc:sldMk cId="1259171910" sldId="256"/>
            <ac:cxnSpMk id="3" creationId="{7F694AB2-4F0A-4107-AE14-04D7070C8889}"/>
          </ac:cxnSpMkLst>
        </pc:cxnChg>
      </pc:sldChg>
      <pc:sldChg chg="add del">
        <pc:chgData name="Marshall Reid" userId="d17931b4e14e5cc9" providerId="LiveId" clId="{F14D3D42-DE01-40D6-B79E-844F8D9E6220}" dt="2018-07-21T20:57:17.853" v="259" actId="2696"/>
        <pc:sldMkLst>
          <pc:docMk/>
          <pc:sldMk cId="873815337" sldId="257"/>
        </pc:sldMkLst>
      </pc:sldChg>
      <pc:sldChg chg="addSp delSp modSp add del ord modTransition">
        <pc:chgData name="Marshall Reid" userId="d17931b4e14e5cc9" providerId="LiveId" clId="{F14D3D42-DE01-40D6-B79E-844F8D9E6220}" dt="2018-07-22T19:40:37.718" v="385" actId="2696"/>
        <pc:sldMkLst>
          <pc:docMk/>
          <pc:sldMk cId="1162125263" sldId="257"/>
        </pc:sldMkLst>
        <pc:spChg chg="del">
          <ac:chgData name="Marshall Reid" userId="d17931b4e14e5cc9" providerId="LiveId" clId="{F14D3D42-DE01-40D6-B79E-844F8D9E6220}" dt="2018-07-21T20:58:53.477" v="267" actId="478"/>
          <ac:spMkLst>
            <pc:docMk/>
            <pc:sldMk cId="1162125263" sldId="257"/>
            <ac:spMk id="2" creationId="{596E549B-4085-485D-9A0F-EE858764EEBD}"/>
          </ac:spMkLst>
        </pc:spChg>
        <pc:spChg chg="add del mod">
          <ac:chgData name="Marshall Reid" userId="d17931b4e14e5cc9" providerId="LiveId" clId="{F14D3D42-DE01-40D6-B79E-844F8D9E6220}" dt="2018-07-22T18:22:27.523" v="304"/>
          <ac:spMkLst>
            <pc:docMk/>
            <pc:sldMk cId="1162125263" sldId="257"/>
            <ac:spMk id="2" creationId="{FE87037B-391E-4E8D-904A-1D61DD3AD147}"/>
          </ac:spMkLst>
        </pc:spChg>
        <pc:spChg chg="del">
          <ac:chgData name="Marshall Reid" userId="d17931b4e14e5cc9" providerId="LiveId" clId="{F14D3D42-DE01-40D6-B79E-844F8D9E6220}" dt="2018-07-21T20:58:53.477" v="267" actId="478"/>
          <ac:spMkLst>
            <pc:docMk/>
            <pc:sldMk cId="1162125263" sldId="257"/>
            <ac:spMk id="3" creationId="{627410FF-056F-4A10-87E7-01237ED7AAA5}"/>
          </ac:spMkLst>
        </pc:spChg>
        <pc:spChg chg="add del mod">
          <ac:chgData name="Marshall Reid" userId="d17931b4e14e5cc9" providerId="LiveId" clId="{F14D3D42-DE01-40D6-B79E-844F8D9E6220}" dt="2018-07-22T18:22:27.523" v="304"/>
          <ac:spMkLst>
            <pc:docMk/>
            <pc:sldMk cId="1162125263" sldId="257"/>
            <ac:spMk id="3" creationId="{33EE5AAD-293F-4C87-9BD3-A9FCF6A8F94D}"/>
          </ac:spMkLst>
        </pc:spChg>
        <pc:spChg chg="add del mod">
          <ac:chgData name="Marshall Reid" userId="d17931b4e14e5cc9" providerId="LiveId" clId="{F14D3D42-DE01-40D6-B79E-844F8D9E6220}" dt="2018-07-22T18:22:27.523" v="304"/>
          <ac:spMkLst>
            <pc:docMk/>
            <pc:sldMk cId="1162125263" sldId="257"/>
            <ac:spMk id="4" creationId="{8FDDEB71-A5BA-4EA3-ADA7-70FE24AA0F4A}"/>
          </ac:spMkLst>
        </pc:spChg>
        <pc:spChg chg="add">
          <ac:chgData name="Marshall Reid" userId="d17931b4e14e5cc9" providerId="LiveId" clId="{F14D3D42-DE01-40D6-B79E-844F8D9E6220}" dt="2018-07-22T18:22:38.508" v="306"/>
          <ac:spMkLst>
            <pc:docMk/>
            <pc:sldMk cId="1162125263" sldId="257"/>
            <ac:spMk id="15" creationId="{923ECEB9-274E-4EDC-B0F6-7C93D91FCA4F}"/>
          </ac:spMkLst>
        </pc:spChg>
        <pc:spChg chg="add">
          <ac:chgData name="Marshall Reid" userId="d17931b4e14e5cc9" providerId="LiveId" clId="{F14D3D42-DE01-40D6-B79E-844F8D9E6220}" dt="2018-07-22T18:22:38.508" v="306"/>
          <ac:spMkLst>
            <pc:docMk/>
            <pc:sldMk cId="1162125263" sldId="257"/>
            <ac:spMk id="16" creationId="{046CCB52-8B93-4D61-B28A-7492CD051CFE}"/>
          </ac:spMkLst>
        </pc:spChg>
        <pc:spChg chg="add">
          <ac:chgData name="Marshall Reid" userId="d17931b4e14e5cc9" providerId="LiveId" clId="{F14D3D42-DE01-40D6-B79E-844F8D9E6220}" dt="2018-07-22T18:22:38.508" v="306"/>
          <ac:spMkLst>
            <pc:docMk/>
            <pc:sldMk cId="1162125263" sldId="257"/>
            <ac:spMk id="17" creationId="{C25239D0-8311-4C0A-8759-858100EFD849}"/>
          </ac:spMkLst>
        </pc:spChg>
        <pc:spChg chg="add mod">
          <ac:chgData name="Marshall Reid" userId="d17931b4e14e5cc9" providerId="LiveId" clId="{F14D3D42-DE01-40D6-B79E-844F8D9E6220}" dt="2018-07-22T19:38:30.584" v="363" actId="1076"/>
          <ac:spMkLst>
            <pc:docMk/>
            <pc:sldMk cId="1162125263" sldId="257"/>
            <ac:spMk id="18" creationId="{A50C9CCC-3A56-4002-8F49-0823CE3CA73A}"/>
          </ac:spMkLst>
        </pc:spChg>
        <pc:spChg chg="add mod">
          <ac:chgData name="Marshall Reid" userId="d17931b4e14e5cc9" providerId="LiveId" clId="{F14D3D42-DE01-40D6-B79E-844F8D9E6220}" dt="2018-07-22T19:38:22.393" v="361" actId="1076"/>
          <ac:spMkLst>
            <pc:docMk/>
            <pc:sldMk cId="1162125263" sldId="257"/>
            <ac:spMk id="19" creationId="{D0230AC9-7CB9-4BE3-8987-0A068375B415}"/>
          </ac:spMkLst>
        </pc:spChg>
        <pc:grpChg chg="add mod">
          <ac:chgData name="Marshall Reid" userId="d17931b4e14e5cc9" providerId="LiveId" clId="{F14D3D42-DE01-40D6-B79E-844F8D9E6220}" dt="2018-07-22T18:22:33.746" v="305" actId="164"/>
          <ac:grpSpMkLst>
            <pc:docMk/>
            <pc:sldMk cId="1162125263" sldId="257"/>
            <ac:grpSpMk id="14" creationId="{6AC4E434-57BB-473E-8434-072F125D1BEB}"/>
          </ac:grpSpMkLst>
        </pc:grp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5" creationId="{22AF27DB-6436-42F7-B74E-ADB7E2544EDA}"/>
          </ac:picMkLst>
        </pc:pic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6" creationId="{36975CB4-7005-4499-A7B8-6AA46E49306D}"/>
          </ac:picMkLst>
        </pc:pic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7" creationId="{E7D8F8AA-2656-4C50-8EB5-D66AD33A8231}"/>
          </ac:picMkLst>
        </pc:pic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8" creationId="{A732C84A-1EF3-4CC5-9042-39DEB21F63BF}"/>
          </ac:picMkLst>
        </pc:pic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9" creationId="{C8C80446-AFF6-4DFC-B11A-2F7EF34D66AB}"/>
          </ac:picMkLst>
        </pc:pic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10" creationId="{2A5B487F-C299-444E-B3C6-FDFFA9C8D120}"/>
          </ac:picMkLst>
        </pc:pic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11" creationId="{A406824F-E2ED-4783-9779-6318D496B8E1}"/>
          </ac:picMkLst>
        </pc:pic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12" creationId="{A9133017-C606-4630-9F21-174CE58E107A}"/>
          </ac:picMkLst>
        </pc:picChg>
        <pc:picChg chg="add mod ord">
          <ac:chgData name="Marshall Reid" userId="d17931b4e14e5cc9" providerId="LiveId" clId="{F14D3D42-DE01-40D6-B79E-844F8D9E6220}" dt="2018-07-22T18:22:33.746" v="305" actId="164"/>
          <ac:picMkLst>
            <pc:docMk/>
            <pc:sldMk cId="1162125263" sldId="257"/>
            <ac:picMk id="13" creationId="{02F2DAC3-1DF0-470F-A553-C397350F5F8B}"/>
          </ac:picMkLst>
        </pc:picChg>
      </pc:sldChg>
      <pc:sldChg chg="add del">
        <pc:chgData name="Marshall Reid" userId="d17931b4e14e5cc9" providerId="LiveId" clId="{F14D3D42-DE01-40D6-B79E-844F8D9E6220}" dt="2018-07-21T20:54:35.261" v="250" actId="2696"/>
        <pc:sldMkLst>
          <pc:docMk/>
          <pc:sldMk cId="2313289723" sldId="257"/>
        </pc:sldMkLst>
      </pc:sldChg>
      <pc:sldChg chg="addSp delSp modSp add modAnim">
        <pc:chgData name="Marshall Reid" userId="d17931b4e14e5cc9" providerId="LiveId" clId="{F14D3D42-DE01-40D6-B79E-844F8D9E6220}" dt="2018-07-22T21:01:29.524" v="545"/>
        <pc:sldMkLst>
          <pc:docMk/>
          <pc:sldMk cId="3762094360" sldId="258"/>
        </pc:sldMkLst>
        <pc:spChg chg="del">
          <ac:chgData name="Marshall Reid" userId="d17931b4e14e5cc9" providerId="LiveId" clId="{F14D3D42-DE01-40D6-B79E-844F8D9E6220}" dt="2018-07-22T19:38:57.285" v="366" actId="478"/>
          <ac:spMkLst>
            <pc:docMk/>
            <pc:sldMk cId="3762094360" sldId="258"/>
            <ac:spMk id="15" creationId="{923ECEB9-274E-4EDC-B0F6-7C93D91FCA4F}"/>
          </ac:spMkLst>
        </pc:spChg>
        <pc:spChg chg="del">
          <ac:chgData name="Marshall Reid" userId="d17931b4e14e5cc9" providerId="LiveId" clId="{F14D3D42-DE01-40D6-B79E-844F8D9E6220}" dt="2018-07-22T19:39:00.715" v="367" actId="478"/>
          <ac:spMkLst>
            <pc:docMk/>
            <pc:sldMk cId="3762094360" sldId="258"/>
            <ac:spMk id="16" creationId="{046CCB52-8B93-4D61-B28A-7492CD051CFE}"/>
          </ac:spMkLst>
        </pc:spChg>
        <pc:spChg chg="del">
          <ac:chgData name="Marshall Reid" userId="d17931b4e14e5cc9" providerId="LiveId" clId="{F14D3D42-DE01-40D6-B79E-844F8D9E6220}" dt="2018-07-22T19:38:57.285" v="366" actId="478"/>
          <ac:spMkLst>
            <pc:docMk/>
            <pc:sldMk cId="3762094360" sldId="258"/>
            <ac:spMk id="17" creationId="{C25239D0-8311-4C0A-8759-858100EFD849}"/>
          </ac:spMkLst>
        </pc:spChg>
        <pc:spChg chg="del">
          <ac:chgData name="Marshall Reid" userId="d17931b4e14e5cc9" providerId="LiveId" clId="{F14D3D42-DE01-40D6-B79E-844F8D9E6220}" dt="2018-07-22T19:38:54.374" v="365" actId="478"/>
          <ac:spMkLst>
            <pc:docMk/>
            <pc:sldMk cId="3762094360" sldId="258"/>
            <ac:spMk id="18" creationId="{A50C9CCC-3A56-4002-8F49-0823CE3CA73A}"/>
          </ac:spMkLst>
        </pc:spChg>
        <pc:spChg chg="del">
          <ac:chgData name="Marshall Reid" userId="d17931b4e14e5cc9" providerId="LiveId" clId="{F14D3D42-DE01-40D6-B79E-844F8D9E6220}" dt="2018-07-22T19:38:54.374" v="365" actId="478"/>
          <ac:spMkLst>
            <pc:docMk/>
            <pc:sldMk cId="3762094360" sldId="258"/>
            <ac:spMk id="19" creationId="{D0230AC9-7CB9-4BE3-8987-0A068375B415}"/>
          </ac:spMkLst>
        </pc:spChg>
        <pc:spChg chg="add mod">
          <ac:chgData name="Marshall Reid" userId="d17931b4e14e5cc9" providerId="LiveId" clId="{F14D3D42-DE01-40D6-B79E-844F8D9E6220}" dt="2018-07-22T19:45:02.501" v="446" actId="1076"/>
          <ac:spMkLst>
            <pc:docMk/>
            <pc:sldMk cId="3762094360" sldId="258"/>
            <ac:spMk id="20" creationId="{F41BBC1B-B7CD-437C-BDED-97204F85A1E8}"/>
          </ac:spMkLst>
        </pc:spChg>
        <pc:spChg chg="add mod">
          <ac:chgData name="Marshall Reid" userId="d17931b4e14e5cc9" providerId="LiveId" clId="{F14D3D42-DE01-40D6-B79E-844F8D9E6220}" dt="2018-07-22T19:44:52.299" v="445" actId="1076"/>
          <ac:spMkLst>
            <pc:docMk/>
            <pc:sldMk cId="3762094360" sldId="258"/>
            <ac:spMk id="21" creationId="{CC863782-D2B2-4F96-AC87-D56183B0A7AA}"/>
          </ac:spMkLst>
        </pc:spChg>
        <pc:spChg chg="add del">
          <ac:chgData name="Marshall Reid" userId="d17931b4e14e5cc9" providerId="LiveId" clId="{F14D3D42-DE01-40D6-B79E-844F8D9E6220}" dt="2018-07-22T19:43:45.507" v="425" actId="478"/>
          <ac:spMkLst>
            <pc:docMk/>
            <pc:sldMk cId="3762094360" sldId="258"/>
            <ac:spMk id="22" creationId="{3CEEF5D5-D421-4AEB-9FD3-C0FEEBDB050E}"/>
          </ac:spMkLst>
        </pc:spChg>
        <pc:spChg chg="add del">
          <ac:chgData name="Marshall Reid" userId="d17931b4e14e5cc9" providerId="LiveId" clId="{F14D3D42-DE01-40D6-B79E-844F8D9E6220}" dt="2018-07-22T19:43:45.507" v="425" actId="478"/>
          <ac:spMkLst>
            <pc:docMk/>
            <pc:sldMk cId="3762094360" sldId="258"/>
            <ac:spMk id="23" creationId="{0541667F-B480-465C-96B1-30B6DB0C596B}"/>
          </ac:spMkLst>
        </pc:spChg>
        <pc:spChg chg="add del">
          <ac:chgData name="Marshall Reid" userId="d17931b4e14e5cc9" providerId="LiveId" clId="{F14D3D42-DE01-40D6-B79E-844F8D9E6220}" dt="2018-07-22T19:43:45.507" v="425" actId="478"/>
          <ac:spMkLst>
            <pc:docMk/>
            <pc:sldMk cId="3762094360" sldId="258"/>
            <ac:spMk id="24" creationId="{640B7669-6CFA-4A2D-9C47-AB7B4128E647}"/>
          </ac:spMkLst>
        </pc:spChg>
        <pc:spChg chg="add mod">
          <ac:chgData name="Marshall Reid" userId="d17931b4e14e5cc9" providerId="LiveId" clId="{F14D3D42-DE01-40D6-B79E-844F8D9E6220}" dt="2018-07-22T19:45:35.389" v="451" actId="14100"/>
          <ac:spMkLst>
            <pc:docMk/>
            <pc:sldMk cId="3762094360" sldId="258"/>
            <ac:spMk id="25" creationId="{A0D0B4B4-4FFA-44C4-A711-EDF266E903CC}"/>
          </ac:spMkLst>
        </pc:spChg>
        <pc:spChg chg="add mod">
          <ac:chgData name="Marshall Reid" userId="d17931b4e14e5cc9" providerId="LiveId" clId="{F14D3D42-DE01-40D6-B79E-844F8D9E6220}" dt="2018-07-22T21:01:11.699" v="543" actId="12788"/>
          <ac:spMkLst>
            <pc:docMk/>
            <pc:sldMk cId="3762094360" sldId="258"/>
            <ac:spMk id="26" creationId="{315EAB9F-7DB0-42E5-B7EA-9C5A28C98FAA}"/>
          </ac:spMkLst>
        </pc:spChg>
        <pc:grpChg chg="add mod">
          <ac:chgData name="Marshall Reid" userId="d17931b4e14e5cc9" providerId="LiveId" clId="{F14D3D42-DE01-40D6-B79E-844F8D9E6220}" dt="2018-07-22T19:40:02.526" v="380" actId="164"/>
          <ac:grpSpMkLst>
            <pc:docMk/>
            <pc:sldMk cId="3762094360" sldId="258"/>
            <ac:grpSpMk id="2" creationId="{30F262E7-D476-4279-BF8F-A1F12DD63EDE}"/>
          </ac:grpSpMkLst>
        </pc:grpChg>
        <pc:grpChg chg="add del mod">
          <ac:chgData name="Marshall Reid" userId="d17931b4e14e5cc9" providerId="LiveId" clId="{F14D3D42-DE01-40D6-B79E-844F8D9E6220}" dt="2018-07-22T19:45:41.620" v="452"/>
          <ac:grpSpMkLst>
            <pc:docMk/>
            <pc:sldMk cId="3762094360" sldId="258"/>
            <ac:grpSpMk id="3" creationId="{453A0F8D-2B94-4CFF-A3D6-5387BEB034BF}"/>
          </ac:grpSpMkLst>
        </pc:grpChg>
        <pc:grpChg chg="del">
          <ac:chgData name="Marshall Reid" userId="d17931b4e14e5cc9" providerId="LiveId" clId="{F14D3D42-DE01-40D6-B79E-844F8D9E6220}" dt="2018-07-22T19:39:08.757" v="368" actId="165"/>
          <ac:grpSpMkLst>
            <pc:docMk/>
            <pc:sldMk cId="3762094360" sldId="258"/>
            <ac:grpSpMk id="14" creationId="{6AC4E434-57BB-473E-8434-072F125D1BEB}"/>
          </ac:grpSpMkLst>
        </pc:grpChg>
        <pc:picChg chg="mod topLvl">
          <ac:chgData name="Marshall Reid" userId="d17931b4e14e5cc9" providerId="LiveId" clId="{F14D3D42-DE01-40D6-B79E-844F8D9E6220}" dt="2018-07-22T19:40:12.763" v="382" actId="164"/>
          <ac:picMkLst>
            <pc:docMk/>
            <pc:sldMk cId="3762094360" sldId="258"/>
            <ac:picMk id="5" creationId="{22AF27DB-6436-42F7-B74E-ADB7E2544EDA}"/>
          </ac:picMkLst>
        </pc:picChg>
        <pc:picChg chg="del mod topLvl">
          <ac:chgData name="Marshall Reid" userId="d17931b4e14e5cc9" providerId="LiveId" clId="{F14D3D42-DE01-40D6-B79E-844F8D9E6220}" dt="2018-07-22T19:39:20.420" v="371" actId="478"/>
          <ac:picMkLst>
            <pc:docMk/>
            <pc:sldMk cId="3762094360" sldId="258"/>
            <ac:picMk id="6" creationId="{36975CB4-7005-4499-A7B8-6AA46E49306D}"/>
          </ac:picMkLst>
        </pc:picChg>
        <pc:picChg chg="del mod topLvl">
          <ac:chgData name="Marshall Reid" userId="d17931b4e14e5cc9" providerId="LiveId" clId="{F14D3D42-DE01-40D6-B79E-844F8D9E6220}" dt="2018-07-22T19:39:22.826" v="372" actId="478"/>
          <ac:picMkLst>
            <pc:docMk/>
            <pc:sldMk cId="3762094360" sldId="258"/>
            <ac:picMk id="7" creationId="{E7D8F8AA-2656-4C50-8EB5-D66AD33A8231}"/>
          </ac:picMkLst>
        </pc:picChg>
        <pc:picChg chg="del mod topLvl">
          <ac:chgData name="Marshall Reid" userId="d17931b4e14e5cc9" providerId="LiveId" clId="{F14D3D42-DE01-40D6-B79E-844F8D9E6220}" dt="2018-07-22T19:39:24.655" v="373" actId="478"/>
          <ac:picMkLst>
            <pc:docMk/>
            <pc:sldMk cId="3762094360" sldId="258"/>
            <ac:picMk id="8" creationId="{A732C84A-1EF3-4CC5-9042-39DEB21F63BF}"/>
          </ac:picMkLst>
        </pc:picChg>
        <pc:picChg chg="del mod topLvl">
          <ac:chgData name="Marshall Reid" userId="d17931b4e14e5cc9" providerId="LiveId" clId="{F14D3D42-DE01-40D6-B79E-844F8D9E6220}" dt="2018-07-22T19:39:26.318" v="374" actId="478"/>
          <ac:picMkLst>
            <pc:docMk/>
            <pc:sldMk cId="3762094360" sldId="258"/>
            <ac:picMk id="9" creationId="{C8C80446-AFF6-4DFC-B11A-2F7EF34D66AB}"/>
          </ac:picMkLst>
        </pc:picChg>
        <pc:picChg chg="del mod topLvl">
          <ac:chgData name="Marshall Reid" userId="d17931b4e14e5cc9" providerId="LiveId" clId="{F14D3D42-DE01-40D6-B79E-844F8D9E6220}" dt="2018-07-22T19:39:28.167" v="375" actId="478"/>
          <ac:picMkLst>
            <pc:docMk/>
            <pc:sldMk cId="3762094360" sldId="258"/>
            <ac:picMk id="10" creationId="{2A5B487F-C299-444E-B3C6-FDFFA9C8D120}"/>
          </ac:picMkLst>
        </pc:picChg>
        <pc:picChg chg="del mod topLvl">
          <ac:chgData name="Marshall Reid" userId="d17931b4e14e5cc9" providerId="LiveId" clId="{F14D3D42-DE01-40D6-B79E-844F8D9E6220}" dt="2018-07-22T19:39:15.350" v="369" actId="478"/>
          <ac:picMkLst>
            <pc:docMk/>
            <pc:sldMk cId="3762094360" sldId="258"/>
            <ac:picMk id="11" creationId="{A406824F-E2ED-4783-9779-6318D496B8E1}"/>
          </ac:picMkLst>
        </pc:picChg>
        <pc:picChg chg="del mod topLvl">
          <ac:chgData name="Marshall Reid" userId="d17931b4e14e5cc9" providerId="LiveId" clId="{F14D3D42-DE01-40D6-B79E-844F8D9E6220}" dt="2018-07-22T19:39:18.836" v="370" actId="478"/>
          <ac:picMkLst>
            <pc:docMk/>
            <pc:sldMk cId="3762094360" sldId="258"/>
            <ac:picMk id="12" creationId="{A9133017-C606-4630-9F21-174CE58E107A}"/>
          </ac:picMkLst>
        </pc:picChg>
        <pc:picChg chg="mod topLvl">
          <ac:chgData name="Marshall Reid" userId="d17931b4e14e5cc9" providerId="LiveId" clId="{F14D3D42-DE01-40D6-B79E-844F8D9E6220}" dt="2018-07-22T19:40:12.763" v="382" actId="164"/>
          <ac:picMkLst>
            <pc:docMk/>
            <pc:sldMk cId="3762094360" sldId="258"/>
            <ac:picMk id="13" creationId="{02F2DAC3-1DF0-470F-A553-C397350F5F8B}"/>
          </ac:picMkLst>
        </pc:picChg>
      </pc:sldChg>
      <pc:sldChg chg="modSp add del">
        <pc:chgData name="Marshall Reid" userId="d17931b4e14e5cc9" providerId="LiveId" clId="{F14D3D42-DE01-40D6-B79E-844F8D9E6220}" dt="2018-07-22T19:44:08.809" v="426" actId="2696"/>
        <pc:sldMkLst>
          <pc:docMk/>
          <pc:sldMk cId="1167726124" sldId="259"/>
        </pc:sldMkLst>
        <pc:spChg chg="mod">
          <ac:chgData name="Marshall Reid" userId="d17931b4e14e5cc9" providerId="LiveId" clId="{F14D3D42-DE01-40D6-B79E-844F8D9E6220}" dt="2018-07-22T19:42:14.626" v="411" actId="1076"/>
          <ac:spMkLst>
            <pc:docMk/>
            <pc:sldMk cId="1167726124" sldId="259"/>
            <ac:spMk id="20" creationId="{F41BBC1B-B7CD-437C-BDED-97204F85A1E8}"/>
          </ac:spMkLst>
        </pc:spChg>
        <pc:spChg chg="mod">
          <ac:chgData name="Marshall Reid" userId="d17931b4e14e5cc9" providerId="LiveId" clId="{F14D3D42-DE01-40D6-B79E-844F8D9E6220}" dt="2018-07-22T19:41:55.095" v="403" actId="1076"/>
          <ac:spMkLst>
            <pc:docMk/>
            <pc:sldMk cId="1167726124" sldId="259"/>
            <ac:spMk id="21" creationId="{CC863782-D2B2-4F96-AC87-D56183B0A7AA}"/>
          </ac:spMkLst>
        </pc:spChg>
        <pc:grpChg chg="mod">
          <ac:chgData name="Marshall Reid" userId="d17931b4e14e5cc9" providerId="LiveId" clId="{F14D3D42-DE01-40D6-B79E-844F8D9E6220}" dt="2018-07-22T19:41:45.259" v="402" actId="1076"/>
          <ac:grpSpMkLst>
            <pc:docMk/>
            <pc:sldMk cId="1167726124" sldId="259"/>
            <ac:grpSpMk id="3" creationId="{453A0F8D-2B94-4CFF-A3D6-5387BEB034BF}"/>
          </ac:grpSpMkLst>
        </pc:grpChg>
      </pc:sldChg>
      <pc:sldChg chg="addSp delSp modSp add ord modTransition modAnim">
        <pc:chgData name="Marshall Reid" userId="d17931b4e14e5cc9" providerId="LiveId" clId="{F14D3D42-DE01-40D6-B79E-844F8D9E6220}" dt="2018-07-22T19:55:02.601" v="479"/>
        <pc:sldMkLst>
          <pc:docMk/>
          <pc:sldMk cId="2801610508" sldId="259"/>
        </pc:sldMkLst>
        <pc:spChg chg="mod topLvl">
          <ac:chgData name="Marshall Reid" userId="d17931b4e14e5cc9" providerId="LiveId" clId="{F14D3D42-DE01-40D6-B79E-844F8D9E6220}" dt="2018-07-22T19:51:13.820" v="461" actId="165"/>
          <ac:spMkLst>
            <pc:docMk/>
            <pc:sldMk cId="2801610508" sldId="259"/>
            <ac:spMk id="20" creationId="{F41BBC1B-B7CD-437C-BDED-97204F85A1E8}"/>
          </ac:spMkLst>
        </pc:spChg>
        <pc:spChg chg="mod topLvl">
          <ac:chgData name="Marshall Reid" userId="d17931b4e14e5cc9" providerId="LiveId" clId="{F14D3D42-DE01-40D6-B79E-844F8D9E6220}" dt="2018-07-22T19:51:13.820" v="461" actId="165"/>
          <ac:spMkLst>
            <pc:docMk/>
            <pc:sldMk cId="2801610508" sldId="259"/>
            <ac:spMk id="21" creationId="{CC863782-D2B2-4F96-AC87-D56183B0A7AA}"/>
          </ac:spMkLst>
        </pc:spChg>
        <pc:spChg chg="mod topLvl">
          <ac:chgData name="Marshall Reid" userId="d17931b4e14e5cc9" providerId="LiveId" clId="{F14D3D42-DE01-40D6-B79E-844F8D9E6220}" dt="2018-07-22T19:51:13.820" v="461" actId="165"/>
          <ac:spMkLst>
            <pc:docMk/>
            <pc:sldMk cId="2801610508" sldId="259"/>
            <ac:spMk id="25" creationId="{A0D0B4B4-4FFA-44C4-A711-EDF266E903CC}"/>
          </ac:spMkLst>
        </pc:spChg>
        <pc:grpChg chg="add mod">
          <ac:chgData name="Marshall Reid" userId="d17931b4e14e5cc9" providerId="LiveId" clId="{F14D3D42-DE01-40D6-B79E-844F8D9E6220}" dt="2018-07-22T19:50:42.758" v="456" actId="164"/>
          <ac:grpSpMkLst>
            <pc:docMk/>
            <pc:sldMk cId="2801610508" sldId="259"/>
            <ac:grpSpMk id="2" creationId="{8C8AE1B6-F55D-4CF2-880A-63E43D761442}"/>
          </ac:grpSpMkLst>
        </pc:grpChg>
        <pc:grpChg chg="add del mod">
          <ac:chgData name="Marshall Reid" userId="d17931b4e14e5cc9" providerId="LiveId" clId="{F14D3D42-DE01-40D6-B79E-844F8D9E6220}" dt="2018-07-22T19:51:13.820" v="461" actId="165"/>
          <ac:grpSpMkLst>
            <pc:docMk/>
            <pc:sldMk cId="2801610508" sldId="259"/>
            <ac:grpSpMk id="4" creationId="{94E9DFD6-D6FC-402B-BC15-D8311F8F3301}"/>
          </ac:grpSpMkLst>
        </pc:grpChg>
      </pc:sldChg>
      <pc:sldChg chg="addSp delSp modSp add modTransition modAnim">
        <pc:chgData name="Marshall Reid" userId="d17931b4e14e5cc9" providerId="LiveId" clId="{F14D3D42-DE01-40D6-B79E-844F8D9E6220}" dt="2018-07-22T21:03:25.199" v="688"/>
        <pc:sldMkLst>
          <pc:docMk/>
          <pc:sldMk cId="1400926840" sldId="260"/>
        </pc:sldMkLst>
        <pc:spChg chg="del">
          <ac:chgData name="Marshall Reid" userId="d17931b4e14e5cc9" providerId="LiveId" clId="{F14D3D42-DE01-40D6-B79E-844F8D9E6220}" dt="2018-07-22T21:01:48.349" v="548" actId="478"/>
          <ac:spMkLst>
            <pc:docMk/>
            <pc:sldMk cId="1400926840" sldId="260"/>
            <ac:spMk id="2" creationId="{394ED20F-28E3-45BC-9EBF-0FF68A5F8EB4}"/>
          </ac:spMkLst>
        </pc:spChg>
        <pc:spChg chg="del">
          <ac:chgData name="Marshall Reid" userId="d17931b4e14e5cc9" providerId="LiveId" clId="{F14D3D42-DE01-40D6-B79E-844F8D9E6220}" dt="2018-07-22T21:01:48.349" v="548" actId="478"/>
          <ac:spMkLst>
            <pc:docMk/>
            <pc:sldMk cId="1400926840" sldId="260"/>
            <ac:spMk id="3" creationId="{D1D67AEC-B3D0-412D-AEFF-B537C478A04A}"/>
          </ac:spMkLst>
        </pc:spChg>
        <pc:spChg chg="add mod">
          <ac:chgData name="Marshall Reid" userId="d17931b4e14e5cc9" providerId="LiveId" clId="{F14D3D42-DE01-40D6-B79E-844F8D9E6220}" dt="2018-07-22T21:02:00.980" v="593" actId="20577"/>
          <ac:spMkLst>
            <pc:docMk/>
            <pc:sldMk cId="1400926840" sldId="260"/>
            <ac:spMk id="4" creationId="{C0680BF4-64C5-446C-AA53-57D7D4B87708}"/>
          </ac:spMkLst>
        </pc:spChg>
        <pc:spChg chg="add">
          <ac:chgData name="Marshall Reid" userId="d17931b4e14e5cc9" providerId="LiveId" clId="{F14D3D42-DE01-40D6-B79E-844F8D9E6220}" dt="2018-07-22T21:03:25.199" v="688"/>
          <ac:spMkLst>
            <pc:docMk/>
            <pc:sldMk cId="1400926840" sldId="260"/>
            <ac:spMk id="5" creationId="{23687972-17A4-40FD-8A28-1874D9710D1F}"/>
          </ac:spMkLst>
        </pc:spChg>
        <pc:spChg chg="add">
          <ac:chgData name="Marshall Reid" userId="d17931b4e14e5cc9" providerId="LiveId" clId="{F14D3D42-DE01-40D6-B79E-844F8D9E6220}" dt="2018-07-22T21:03:25.199" v="688"/>
          <ac:spMkLst>
            <pc:docMk/>
            <pc:sldMk cId="1400926840" sldId="260"/>
            <ac:spMk id="6" creationId="{912D3A33-B512-4EA7-B521-9BDD1C98A211}"/>
          </ac:spMkLst>
        </pc:spChg>
        <pc:spChg chg="add">
          <ac:chgData name="Marshall Reid" userId="d17931b4e14e5cc9" providerId="LiveId" clId="{F14D3D42-DE01-40D6-B79E-844F8D9E6220}" dt="2018-07-22T21:03:25.199" v="688"/>
          <ac:spMkLst>
            <pc:docMk/>
            <pc:sldMk cId="1400926840" sldId="260"/>
            <ac:spMk id="7" creationId="{F27C730E-8C28-407E-A42C-6B370B18624F}"/>
          </ac:spMkLst>
        </pc:spChg>
      </pc:sldChg>
      <pc:sldChg chg="addSp modSp add">
        <pc:chgData name="Marshall Reid" userId="d17931b4e14e5cc9" providerId="LiveId" clId="{F14D3D42-DE01-40D6-B79E-844F8D9E6220}" dt="2018-07-22T21:03:27.125" v="689"/>
        <pc:sldMkLst>
          <pc:docMk/>
          <pc:sldMk cId="1231577905" sldId="261"/>
        </pc:sldMkLst>
        <pc:spChg chg="add">
          <ac:chgData name="Marshall Reid" userId="d17931b4e14e5cc9" providerId="LiveId" clId="{F14D3D42-DE01-40D6-B79E-844F8D9E6220}" dt="2018-07-22T21:03:27.125" v="689"/>
          <ac:spMkLst>
            <pc:docMk/>
            <pc:sldMk cId="1231577905" sldId="261"/>
            <ac:spMk id="3" creationId="{9E32A327-CA90-49D3-A806-93DEF16E860D}"/>
          </ac:spMkLst>
        </pc:spChg>
        <pc:spChg chg="mod">
          <ac:chgData name="Marshall Reid" userId="d17931b4e14e5cc9" providerId="LiveId" clId="{F14D3D42-DE01-40D6-B79E-844F8D9E6220}" dt="2018-07-22T21:02:26.779" v="642" actId="20577"/>
          <ac:spMkLst>
            <pc:docMk/>
            <pc:sldMk cId="1231577905" sldId="261"/>
            <ac:spMk id="4" creationId="{C0680BF4-64C5-446C-AA53-57D7D4B87708}"/>
          </ac:spMkLst>
        </pc:spChg>
        <pc:spChg chg="add">
          <ac:chgData name="Marshall Reid" userId="d17931b4e14e5cc9" providerId="LiveId" clId="{F14D3D42-DE01-40D6-B79E-844F8D9E6220}" dt="2018-07-22T21:03:27.125" v="689"/>
          <ac:spMkLst>
            <pc:docMk/>
            <pc:sldMk cId="1231577905" sldId="261"/>
            <ac:spMk id="5" creationId="{8EE0D913-3DF9-4D63-9C17-FEA4192557A9}"/>
          </ac:spMkLst>
        </pc:spChg>
        <pc:spChg chg="add">
          <ac:chgData name="Marshall Reid" userId="d17931b4e14e5cc9" providerId="LiveId" clId="{F14D3D42-DE01-40D6-B79E-844F8D9E6220}" dt="2018-07-22T21:03:27.125" v="689"/>
          <ac:spMkLst>
            <pc:docMk/>
            <pc:sldMk cId="1231577905" sldId="261"/>
            <ac:spMk id="6" creationId="{848F3C3E-5396-4047-9E44-7C91458C7818}"/>
          </ac:spMkLst>
        </pc:spChg>
      </pc:sldChg>
      <pc:sldChg chg="addSp modSp add">
        <pc:chgData name="Marshall Reid" userId="d17931b4e14e5cc9" providerId="LiveId" clId="{F14D3D42-DE01-40D6-B79E-844F8D9E6220}" dt="2018-07-22T21:03:29.048" v="690"/>
        <pc:sldMkLst>
          <pc:docMk/>
          <pc:sldMk cId="2276077764" sldId="262"/>
        </pc:sldMkLst>
        <pc:spChg chg="add">
          <ac:chgData name="Marshall Reid" userId="d17931b4e14e5cc9" providerId="LiveId" clId="{F14D3D42-DE01-40D6-B79E-844F8D9E6220}" dt="2018-07-22T21:03:29.048" v="690"/>
          <ac:spMkLst>
            <pc:docMk/>
            <pc:sldMk cId="2276077764" sldId="262"/>
            <ac:spMk id="3" creationId="{B4AB5E1B-9D11-4244-AB8B-59458B59BEA1}"/>
          </ac:spMkLst>
        </pc:spChg>
        <pc:spChg chg="mod">
          <ac:chgData name="Marshall Reid" userId="d17931b4e14e5cc9" providerId="LiveId" clId="{F14D3D42-DE01-40D6-B79E-844F8D9E6220}" dt="2018-07-22T21:02:59.036" v="687" actId="20577"/>
          <ac:spMkLst>
            <pc:docMk/>
            <pc:sldMk cId="2276077764" sldId="262"/>
            <ac:spMk id="4" creationId="{C0680BF4-64C5-446C-AA53-57D7D4B87708}"/>
          </ac:spMkLst>
        </pc:spChg>
        <pc:spChg chg="add">
          <ac:chgData name="Marshall Reid" userId="d17931b4e14e5cc9" providerId="LiveId" clId="{F14D3D42-DE01-40D6-B79E-844F8D9E6220}" dt="2018-07-22T21:03:29.048" v="690"/>
          <ac:spMkLst>
            <pc:docMk/>
            <pc:sldMk cId="2276077764" sldId="262"/>
            <ac:spMk id="5" creationId="{9E525BC6-8073-4D40-830E-90CC353073AF}"/>
          </ac:spMkLst>
        </pc:spChg>
        <pc:spChg chg="add">
          <ac:chgData name="Marshall Reid" userId="d17931b4e14e5cc9" providerId="LiveId" clId="{F14D3D42-DE01-40D6-B79E-844F8D9E6220}" dt="2018-07-22T21:03:29.048" v="690"/>
          <ac:spMkLst>
            <pc:docMk/>
            <pc:sldMk cId="2276077764" sldId="262"/>
            <ac:spMk id="6" creationId="{5E865179-383B-455B-952F-F9D2611AAB06}"/>
          </ac:spMkLst>
        </pc:spChg>
      </pc:sldChg>
      <pc:sldMasterChg chg="addSp modSp">
        <pc:chgData name="Marshall Reid" userId="d17931b4e14e5cc9" providerId="LiveId" clId="{F14D3D42-DE01-40D6-B79E-844F8D9E6220}" dt="2018-07-21T15:18:46.070" v="15" actId="167"/>
        <pc:sldMasterMkLst>
          <pc:docMk/>
          <pc:sldMasterMk cId="4106337820" sldId="2147483660"/>
        </pc:sldMasterMkLst>
        <pc:picChg chg="add ord">
          <ac:chgData name="Marshall Reid" userId="d17931b4e14e5cc9" providerId="LiveId" clId="{F14D3D42-DE01-40D6-B79E-844F8D9E6220}" dt="2018-07-21T15:18:46.070" v="15" actId="167"/>
          <ac:picMkLst>
            <pc:docMk/>
            <pc:sldMasterMk cId="4106337820" sldId="2147483660"/>
            <ac:picMk id="7" creationId="{47A1505B-C86A-4CE2-86F4-0596CDA71C17}"/>
          </ac:picMkLst>
        </pc:picChg>
      </pc:sldMasterChg>
      <pc:sldMasterChg chg="addSp delSp modSp">
        <pc:chgData name="Marshall Reid" userId="d17931b4e14e5cc9" providerId="LiveId" clId="{F14D3D42-DE01-40D6-B79E-844F8D9E6220}" dt="2018-07-22T19:45:51.746" v="453"/>
        <pc:sldMasterMkLst>
          <pc:docMk/>
          <pc:sldMasterMk cId="3469652032" sldId="2147483672"/>
        </pc:sldMasterMkLst>
        <pc:spChg chg="del">
          <ac:chgData name="Marshall Reid" userId="d17931b4e14e5cc9" providerId="LiveId" clId="{F14D3D42-DE01-40D6-B79E-844F8D9E6220}" dt="2018-07-21T20:54:54.589" v="251" actId="478"/>
          <ac:spMkLst>
            <pc:docMk/>
            <pc:sldMasterMk cId="3469652032" sldId="2147483672"/>
            <ac:spMk id="3" creationId="{00000000-0000-0000-0000-000000000000}"/>
          </ac:spMkLst>
        </pc:spChg>
        <pc:grpChg chg="add">
          <ac:chgData name="Marshall Reid" userId="d17931b4e14e5cc9" providerId="LiveId" clId="{F14D3D42-DE01-40D6-B79E-844F8D9E6220}" dt="2018-07-22T19:45:51.746" v="453"/>
          <ac:grpSpMkLst>
            <pc:docMk/>
            <pc:sldMasterMk cId="3469652032" sldId="2147483672"/>
            <ac:grpSpMk id="17" creationId="{B6CB0431-2063-423C-8EF0-D7973D5FF754}"/>
          </ac:grpSpMkLst>
        </pc:grpChg>
        <pc:picChg chg="del mod modCrop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7" creationId="{47A1505B-C86A-4CE2-86F4-0596CDA71C17}"/>
          </ac:picMkLst>
        </pc:picChg>
        <pc:picChg chg="add del mod">
          <ac:chgData name="Marshall Reid" userId="d17931b4e14e5cc9" providerId="LiveId" clId="{F14D3D42-DE01-40D6-B79E-844F8D9E6220}" dt="2018-07-21T20:52:53.027" v="236" actId="478"/>
          <ac:picMkLst>
            <pc:docMk/>
            <pc:sldMasterMk cId="3469652032" sldId="2147483672"/>
            <ac:picMk id="8" creationId="{576961E5-0B58-4EDA-B756-D2E49F712600}"/>
          </ac:picMkLst>
        </pc:picChg>
        <pc:picChg chg="add del mod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9" creationId="{C1A39940-0EA2-440E-BED0-D340287E207E}"/>
          </ac:picMkLst>
        </pc:picChg>
        <pc:picChg chg="add del mod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10" creationId="{AF684C45-24A3-4AB4-B795-27C0432ABE6B}"/>
          </ac:picMkLst>
        </pc:picChg>
        <pc:picChg chg="add del mod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11" creationId="{087C2099-C569-43BD-B4BA-AD59F67ECD65}"/>
          </ac:picMkLst>
        </pc:picChg>
        <pc:picChg chg="add del mod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12" creationId="{5C2E3735-53D7-45FD-98FC-1168ED641417}"/>
          </ac:picMkLst>
        </pc:picChg>
        <pc:picChg chg="add del mod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13" creationId="{B01A78D5-FB83-4228-ACCF-65366EEC287A}"/>
          </ac:picMkLst>
        </pc:picChg>
        <pc:picChg chg="add del mod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14" creationId="{943A1CC6-A2DC-485F-8C6A-7F40B4187139}"/>
          </ac:picMkLst>
        </pc:picChg>
        <pc:picChg chg="add del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15" creationId="{EF0DF09E-90E4-4FF7-AF84-B0A3B723096C}"/>
          </ac:picMkLst>
        </pc:picChg>
        <pc:picChg chg="add del mod">
          <ac:chgData name="Marshall Reid" userId="d17931b4e14e5cc9" providerId="LiveId" clId="{F14D3D42-DE01-40D6-B79E-844F8D9E6220}" dt="2018-07-22T18:21:48.983" v="301"/>
          <ac:picMkLst>
            <pc:docMk/>
            <pc:sldMasterMk cId="3469652032" sldId="2147483672"/>
            <ac:picMk id="16" creationId="{DF70FC7D-88C0-40A5-87E2-7B992611B7C9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9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5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7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4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2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10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67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90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60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39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92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16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12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3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7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3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5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2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8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47A1505B-C86A-4CE2-86F4-0596CDA71C1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" r="3636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5C49-C7A7-461A-A857-8EE3B8FE9BE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368C5-4E18-4697-9EB6-ECFBDC81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3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6CB0431-2063-423C-8EF0-D7973D5FF754}"/>
              </a:ext>
            </a:extLst>
          </p:cNvPr>
          <p:cNvGrpSpPr/>
          <p:nvPr userDrawn="1"/>
        </p:nvGrpSpPr>
        <p:grpSpPr>
          <a:xfrm>
            <a:off x="0" y="-94210"/>
            <a:ext cx="9144000" cy="6952210"/>
            <a:chOff x="0" y="-94210"/>
            <a:chExt cx="9144000" cy="6952210"/>
          </a:xfrm>
        </p:grpSpPr>
        <p:pic>
          <p:nvPicPr>
            <p:cNvPr id="18" name="Picture 2" descr="Related image">
              <a:extLst>
                <a:ext uri="{FF2B5EF4-FFF2-40B4-BE49-F238E27FC236}">
                  <a16:creationId xmlns:a16="http://schemas.microsoft.com/office/drawing/2014/main" id="{DA516854-7565-41C5-BCF7-9D3F17187E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35919"/>
            <a:stretch/>
          </p:blipFill>
          <p:spPr bwMode="auto">
            <a:xfrm>
              <a:off x="0" y="4168301"/>
              <a:ext cx="9144000" cy="268969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Related image">
              <a:extLst>
                <a:ext uri="{FF2B5EF4-FFF2-40B4-BE49-F238E27FC236}">
                  <a16:creationId xmlns:a16="http://schemas.microsoft.com/office/drawing/2014/main" id="{0B26DECB-0BE3-462A-9E81-1B891F2FFB8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6384"/>
            <a:stretch/>
          </p:blipFill>
          <p:spPr bwMode="auto">
            <a:xfrm>
              <a:off x="0" y="-94210"/>
              <a:ext cx="9144000" cy="426251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965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B041CD-00E7-4704-BEBD-369643268F3B}"/>
              </a:ext>
            </a:extLst>
          </p:cNvPr>
          <p:cNvSpPr txBox="1"/>
          <p:nvPr/>
        </p:nvSpPr>
        <p:spPr>
          <a:xfrm>
            <a:off x="1643236" y="1990831"/>
            <a:ext cx="585752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hinos Park Script PERSONAL US" panose="02000000000000000000" pitchFamily="2" charset="0"/>
                <a:ea typeface="UD Digi Kyokasho NK-B" panose="02020700000000000000" pitchFamily="18" charset="-128"/>
                <a:cs typeface="Utsaah" panose="020B0502040204020203" pitchFamily="34" charset="0"/>
              </a:rPr>
              <a:t>Follow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710B8B4-93A8-464C-88CA-3DFFE788451E}"/>
              </a:ext>
            </a:extLst>
          </p:cNvPr>
          <p:cNvSpPr/>
          <p:nvPr/>
        </p:nvSpPr>
        <p:spPr>
          <a:xfrm rot="10800000" flipH="1">
            <a:off x="2820785" y="4067153"/>
            <a:ext cx="3707477" cy="201224"/>
          </a:xfrm>
          <a:custGeom>
            <a:avLst/>
            <a:gdLst/>
            <a:ahLst/>
            <a:cxnLst/>
            <a:rect l="l" t="t" r="r" b="b"/>
            <a:pathLst>
              <a:path w="1691176" h="149130">
                <a:moveTo>
                  <a:pt x="1062610" y="118318"/>
                </a:moveTo>
                <a:lnTo>
                  <a:pt x="1062610" y="128178"/>
                </a:lnTo>
                <a:lnTo>
                  <a:pt x="1071237" y="129410"/>
                </a:lnTo>
                <a:cubicBezTo>
                  <a:pt x="1072059" y="122837"/>
                  <a:pt x="1069183" y="119140"/>
                  <a:pt x="1062610" y="118318"/>
                </a:cubicBezTo>
                <a:close/>
                <a:moveTo>
                  <a:pt x="1081097" y="114621"/>
                </a:moveTo>
                <a:cubicBezTo>
                  <a:pt x="1081919" y="121194"/>
                  <a:pt x="1084794" y="124891"/>
                  <a:pt x="1089724" y="125713"/>
                </a:cubicBezTo>
                <a:lnTo>
                  <a:pt x="1089724" y="115853"/>
                </a:lnTo>
                <a:close/>
                <a:moveTo>
                  <a:pt x="996056" y="113388"/>
                </a:moveTo>
                <a:lnTo>
                  <a:pt x="994823" y="123248"/>
                </a:lnTo>
                <a:lnTo>
                  <a:pt x="999753" y="123248"/>
                </a:lnTo>
                <a:lnTo>
                  <a:pt x="1000986" y="113388"/>
                </a:lnTo>
                <a:close/>
                <a:moveTo>
                  <a:pt x="973871" y="102296"/>
                </a:moveTo>
                <a:lnTo>
                  <a:pt x="973871" y="112156"/>
                </a:lnTo>
                <a:cubicBezTo>
                  <a:pt x="979623" y="112156"/>
                  <a:pt x="982909" y="108869"/>
                  <a:pt x="983731" y="102296"/>
                </a:cubicBezTo>
                <a:close/>
                <a:moveTo>
                  <a:pt x="1275829" y="101063"/>
                </a:moveTo>
                <a:cubicBezTo>
                  <a:pt x="1281581" y="102706"/>
                  <a:pt x="1284457" y="105993"/>
                  <a:pt x="1284457" y="110923"/>
                </a:cubicBezTo>
                <a:cubicBezTo>
                  <a:pt x="1283635" y="117496"/>
                  <a:pt x="1280349" y="120783"/>
                  <a:pt x="1274597" y="120783"/>
                </a:cubicBezTo>
                <a:lnTo>
                  <a:pt x="1269667" y="119550"/>
                </a:lnTo>
                <a:cubicBezTo>
                  <a:pt x="1270489" y="116264"/>
                  <a:pt x="1269667" y="111334"/>
                  <a:pt x="1267202" y="104761"/>
                </a:cubicBezTo>
                <a:close/>
                <a:moveTo>
                  <a:pt x="1136559" y="94901"/>
                </a:moveTo>
                <a:lnTo>
                  <a:pt x="1135326" y="109691"/>
                </a:lnTo>
                <a:lnTo>
                  <a:pt x="1140256" y="109691"/>
                </a:lnTo>
                <a:cubicBezTo>
                  <a:pt x="1140256" y="106404"/>
                  <a:pt x="1142310" y="101474"/>
                  <a:pt x="1146419" y="94901"/>
                </a:cubicBezTo>
                <a:close/>
                <a:moveTo>
                  <a:pt x="1304177" y="92436"/>
                </a:moveTo>
                <a:cubicBezTo>
                  <a:pt x="1309928" y="94079"/>
                  <a:pt x="1312393" y="97777"/>
                  <a:pt x="1311571" y="103528"/>
                </a:cubicBezTo>
                <a:lnTo>
                  <a:pt x="1302944" y="102296"/>
                </a:lnTo>
                <a:close/>
                <a:moveTo>
                  <a:pt x="1097119" y="91203"/>
                </a:moveTo>
                <a:lnTo>
                  <a:pt x="1095887" y="101063"/>
                </a:lnTo>
                <a:lnTo>
                  <a:pt x="1109444" y="102296"/>
                </a:lnTo>
                <a:cubicBezTo>
                  <a:pt x="1110266" y="95722"/>
                  <a:pt x="1107390" y="92436"/>
                  <a:pt x="1100817" y="92436"/>
                </a:cubicBezTo>
                <a:close/>
                <a:moveTo>
                  <a:pt x="854320" y="87506"/>
                </a:moveTo>
                <a:cubicBezTo>
                  <a:pt x="847747" y="88328"/>
                  <a:pt x="844460" y="91203"/>
                  <a:pt x="844460" y="96133"/>
                </a:cubicBezTo>
                <a:cubicBezTo>
                  <a:pt x="847747" y="96955"/>
                  <a:pt x="851855" y="99009"/>
                  <a:pt x="856785" y="102296"/>
                </a:cubicBezTo>
                <a:lnTo>
                  <a:pt x="858018" y="87506"/>
                </a:lnTo>
                <a:close/>
                <a:moveTo>
                  <a:pt x="1074935" y="80111"/>
                </a:moveTo>
                <a:cubicBezTo>
                  <a:pt x="1062610" y="84219"/>
                  <a:pt x="1056447" y="88738"/>
                  <a:pt x="1056447" y="93668"/>
                </a:cubicBezTo>
                <a:lnTo>
                  <a:pt x="1073702" y="94901"/>
                </a:lnTo>
                <a:close/>
                <a:moveTo>
                  <a:pt x="1017008" y="80111"/>
                </a:moveTo>
                <a:lnTo>
                  <a:pt x="1015775" y="85041"/>
                </a:lnTo>
                <a:lnTo>
                  <a:pt x="1025635" y="86273"/>
                </a:lnTo>
                <a:lnTo>
                  <a:pt x="1025635" y="81344"/>
                </a:lnTo>
                <a:close/>
                <a:moveTo>
                  <a:pt x="957849" y="75181"/>
                </a:moveTo>
                <a:cubicBezTo>
                  <a:pt x="953741" y="75181"/>
                  <a:pt x="949221" y="80111"/>
                  <a:pt x="944291" y="89971"/>
                </a:cubicBezTo>
                <a:lnTo>
                  <a:pt x="956616" y="89971"/>
                </a:lnTo>
                <a:close/>
                <a:moveTo>
                  <a:pt x="1203113" y="60391"/>
                </a:moveTo>
                <a:lnTo>
                  <a:pt x="1188323" y="69019"/>
                </a:lnTo>
                <a:cubicBezTo>
                  <a:pt x="1190788" y="88738"/>
                  <a:pt x="1194485" y="99009"/>
                  <a:pt x="1199415" y="99831"/>
                </a:cubicBezTo>
                <a:cubicBezTo>
                  <a:pt x="1201059" y="85863"/>
                  <a:pt x="1203524" y="72716"/>
                  <a:pt x="1206810" y="60391"/>
                </a:cubicBezTo>
                <a:close/>
                <a:moveTo>
                  <a:pt x="999753" y="59159"/>
                </a:moveTo>
                <a:cubicBezTo>
                  <a:pt x="995645" y="76414"/>
                  <a:pt x="993591" y="86273"/>
                  <a:pt x="993591" y="88738"/>
                </a:cubicBezTo>
                <a:cubicBezTo>
                  <a:pt x="999342" y="88738"/>
                  <a:pt x="1002629" y="85452"/>
                  <a:pt x="1003451" y="78879"/>
                </a:cubicBezTo>
                <a:lnTo>
                  <a:pt x="1004683" y="59159"/>
                </a:lnTo>
                <a:close/>
                <a:moveTo>
                  <a:pt x="941826" y="59159"/>
                </a:moveTo>
                <a:lnTo>
                  <a:pt x="941826" y="64089"/>
                </a:lnTo>
                <a:lnTo>
                  <a:pt x="950454" y="65321"/>
                </a:lnTo>
                <a:lnTo>
                  <a:pt x="950454" y="60391"/>
                </a:lnTo>
                <a:close/>
                <a:moveTo>
                  <a:pt x="743397" y="54229"/>
                </a:moveTo>
                <a:lnTo>
                  <a:pt x="743397" y="64089"/>
                </a:lnTo>
                <a:lnTo>
                  <a:pt x="747094" y="64089"/>
                </a:lnTo>
                <a:lnTo>
                  <a:pt x="748327" y="54229"/>
                </a:lnTo>
                <a:close/>
                <a:moveTo>
                  <a:pt x="865413" y="52996"/>
                </a:moveTo>
                <a:lnTo>
                  <a:pt x="864180" y="62856"/>
                </a:lnTo>
                <a:lnTo>
                  <a:pt x="869110" y="64089"/>
                </a:lnTo>
                <a:lnTo>
                  <a:pt x="870342" y="54229"/>
                </a:lnTo>
                <a:close/>
                <a:moveTo>
                  <a:pt x="1537116" y="51764"/>
                </a:moveTo>
                <a:cubicBezTo>
                  <a:pt x="1545332" y="55872"/>
                  <a:pt x="1549030" y="66143"/>
                  <a:pt x="1548208" y="82576"/>
                </a:cubicBezTo>
                <a:lnTo>
                  <a:pt x="1538348" y="86273"/>
                </a:lnTo>
                <a:lnTo>
                  <a:pt x="1529721" y="81344"/>
                </a:lnTo>
                <a:close/>
                <a:moveTo>
                  <a:pt x="1284457" y="51764"/>
                </a:moveTo>
                <a:lnTo>
                  <a:pt x="1293084" y="52996"/>
                </a:lnTo>
                <a:cubicBezTo>
                  <a:pt x="1293084" y="60391"/>
                  <a:pt x="1294317" y="66964"/>
                  <a:pt x="1296782" y="72716"/>
                </a:cubicBezTo>
                <a:lnTo>
                  <a:pt x="1286922" y="76414"/>
                </a:lnTo>
                <a:lnTo>
                  <a:pt x="1283224" y="76414"/>
                </a:lnTo>
                <a:close/>
                <a:moveTo>
                  <a:pt x="1226530" y="51764"/>
                </a:moveTo>
                <a:cubicBezTo>
                  <a:pt x="1225708" y="55872"/>
                  <a:pt x="1223654" y="60802"/>
                  <a:pt x="1220368" y="66554"/>
                </a:cubicBezTo>
                <a:lnTo>
                  <a:pt x="1228995" y="72716"/>
                </a:lnTo>
                <a:cubicBezTo>
                  <a:pt x="1225708" y="78468"/>
                  <a:pt x="1223654" y="82987"/>
                  <a:pt x="1222833" y="86273"/>
                </a:cubicBezTo>
                <a:cubicBezTo>
                  <a:pt x="1225298" y="92847"/>
                  <a:pt x="1226530" y="98187"/>
                  <a:pt x="1226530" y="102296"/>
                </a:cubicBezTo>
                <a:cubicBezTo>
                  <a:pt x="1232282" y="102296"/>
                  <a:pt x="1237622" y="92436"/>
                  <a:pt x="1242552" y="72716"/>
                </a:cubicBezTo>
                <a:cubicBezTo>
                  <a:pt x="1239266" y="72716"/>
                  <a:pt x="1237622" y="71073"/>
                  <a:pt x="1237622" y="67786"/>
                </a:cubicBezTo>
                <a:cubicBezTo>
                  <a:pt x="1244196" y="68608"/>
                  <a:pt x="1247482" y="65732"/>
                  <a:pt x="1247482" y="59159"/>
                </a:cubicBezTo>
                <a:cubicBezTo>
                  <a:pt x="1237622" y="58337"/>
                  <a:pt x="1230638" y="55872"/>
                  <a:pt x="1226530" y="51764"/>
                </a:cubicBezTo>
                <a:close/>
                <a:moveTo>
                  <a:pt x="843228" y="51764"/>
                </a:moveTo>
                <a:lnTo>
                  <a:pt x="841995" y="66554"/>
                </a:lnTo>
                <a:lnTo>
                  <a:pt x="850623" y="67786"/>
                </a:lnTo>
                <a:lnTo>
                  <a:pt x="851855" y="52996"/>
                </a:lnTo>
                <a:close/>
                <a:moveTo>
                  <a:pt x="1682549" y="48066"/>
                </a:moveTo>
                <a:lnTo>
                  <a:pt x="1691176" y="49299"/>
                </a:lnTo>
                <a:lnTo>
                  <a:pt x="1691176" y="59159"/>
                </a:lnTo>
                <a:lnTo>
                  <a:pt x="1681316" y="57926"/>
                </a:lnTo>
                <a:close/>
                <a:moveTo>
                  <a:pt x="1019473" y="45602"/>
                </a:moveTo>
                <a:lnTo>
                  <a:pt x="1017008" y="70251"/>
                </a:lnTo>
                <a:cubicBezTo>
                  <a:pt x="1023581" y="71073"/>
                  <a:pt x="1026868" y="68197"/>
                  <a:pt x="1026868" y="61624"/>
                </a:cubicBezTo>
                <a:lnTo>
                  <a:pt x="1026868" y="56694"/>
                </a:lnTo>
                <a:cubicBezTo>
                  <a:pt x="1027690" y="50121"/>
                  <a:pt x="1025225" y="46423"/>
                  <a:pt x="1019473" y="45602"/>
                </a:cubicBezTo>
                <a:close/>
                <a:moveTo>
                  <a:pt x="1569160" y="44369"/>
                </a:moveTo>
                <a:cubicBezTo>
                  <a:pt x="1574912" y="46012"/>
                  <a:pt x="1577377" y="49710"/>
                  <a:pt x="1576555" y="55461"/>
                </a:cubicBezTo>
                <a:cubicBezTo>
                  <a:pt x="1571625" y="71073"/>
                  <a:pt x="1566695" y="78879"/>
                  <a:pt x="1561766" y="78879"/>
                </a:cubicBezTo>
                <a:lnTo>
                  <a:pt x="1558068" y="69019"/>
                </a:lnTo>
                <a:lnTo>
                  <a:pt x="1559301" y="54229"/>
                </a:lnTo>
                <a:cubicBezTo>
                  <a:pt x="1560944" y="47656"/>
                  <a:pt x="1564230" y="44369"/>
                  <a:pt x="1569160" y="44369"/>
                </a:cubicBezTo>
                <a:close/>
                <a:moveTo>
                  <a:pt x="915944" y="43137"/>
                </a:moveTo>
                <a:lnTo>
                  <a:pt x="914712" y="57926"/>
                </a:lnTo>
                <a:lnTo>
                  <a:pt x="928269" y="57926"/>
                </a:lnTo>
                <a:cubicBezTo>
                  <a:pt x="925804" y="51353"/>
                  <a:pt x="924572" y="46423"/>
                  <a:pt x="924572" y="43137"/>
                </a:cubicBezTo>
                <a:close/>
                <a:moveTo>
                  <a:pt x="1634482" y="41904"/>
                </a:moveTo>
                <a:cubicBezTo>
                  <a:pt x="1634482" y="46834"/>
                  <a:pt x="1638590" y="52175"/>
                  <a:pt x="1646807" y="57926"/>
                </a:cubicBezTo>
                <a:lnTo>
                  <a:pt x="1655434" y="57926"/>
                </a:lnTo>
                <a:lnTo>
                  <a:pt x="1656667" y="48066"/>
                </a:lnTo>
                <a:lnTo>
                  <a:pt x="1665294" y="49299"/>
                </a:lnTo>
                <a:lnTo>
                  <a:pt x="1664062" y="69019"/>
                </a:lnTo>
                <a:cubicBezTo>
                  <a:pt x="1663240" y="75592"/>
                  <a:pt x="1659953" y="78468"/>
                  <a:pt x="1654202" y="77646"/>
                </a:cubicBezTo>
                <a:lnTo>
                  <a:pt x="1640644" y="76414"/>
                </a:lnTo>
                <a:cubicBezTo>
                  <a:pt x="1641466" y="69019"/>
                  <a:pt x="1634482" y="63678"/>
                  <a:pt x="1619692" y="60391"/>
                </a:cubicBezTo>
                <a:lnTo>
                  <a:pt x="1620925" y="45602"/>
                </a:lnTo>
                <a:cubicBezTo>
                  <a:pt x="1626676" y="43137"/>
                  <a:pt x="1631195" y="41904"/>
                  <a:pt x="1634482" y="41904"/>
                </a:cubicBezTo>
                <a:close/>
                <a:moveTo>
                  <a:pt x="1596275" y="41904"/>
                </a:moveTo>
                <a:lnTo>
                  <a:pt x="1601205" y="41904"/>
                </a:lnTo>
                <a:lnTo>
                  <a:pt x="1599972" y="56694"/>
                </a:lnTo>
                <a:lnTo>
                  <a:pt x="1613530" y="48066"/>
                </a:lnTo>
                <a:lnTo>
                  <a:pt x="1618460" y="48066"/>
                </a:lnTo>
                <a:lnTo>
                  <a:pt x="1607367" y="67786"/>
                </a:lnTo>
                <a:cubicBezTo>
                  <a:pt x="1609832" y="73538"/>
                  <a:pt x="1611065" y="80111"/>
                  <a:pt x="1611065" y="87506"/>
                </a:cubicBezTo>
                <a:lnTo>
                  <a:pt x="1606135" y="87506"/>
                </a:lnTo>
                <a:cubicBezTo>
                  <a:pt x="1600383" y="83398"/>
                  <a:pt x="1595864" y="81344"/>
                  <a:pt x="1592578" y="81344"/>
                </a:cubicBezTo>
                <a:lnTo>
                  <a:pt x="1593810" y="66554"/>
                </a:lnTo>
                <a:lnTo>
                  <a:pt x="1602437" y="71484"/>
                </a:lnTo>
                <a:lnTo>
                  <a:pt x="1603670" y="61624"/>
                </a:lnTo>
                <a:cubicBezTo>
                  <a:pt x="1591345" y="60802"/>
                  <a:pt x="1585594" y="55461"/>
                  <a:pt x="1586415" y="45602"/>
                </a:cubicBezTo>
                <a:close/>
                <a:moveTo>
                  <a:pt x="1474259" y="41904"/>
                </a:moveTo>
                <a:lnTo>
                  <a:pt x="1482887" y="43137"/>
                </a:lnTo>
                <a:cubicBezTo>
                  <a:pt x="1489460" y="43137"/>
                  <a:pt x="1492336" y="48066"/>
                  <a:pt x="1491514" y="57926"/>
                </a:cubicBezTo>
                <a:lnTo>
                  <a:pt x="1500141" y="59159"/>
                </a:lnTo>
                <a:cubicBezTo>
                  <a:pt x="1500963" y="46012"/>
                  <a:pt x="1512055" y="40261"/>
                  <a:pt x="1533418" y="41904"/>
                </a:cubicBezTo>
                <a:lnTo>
                  <a:pt x="1532186" y="46834"/>
                </a:lnTo>
                <a:cubicBezTo>
                  <a:pt x="1532186" y="53407"/>
                  <a:pt x="1529310" y="56283"/>
                  <a:pt x="1523559" y="55461"/>
                </a:cubicBezTo>
                <a:cubicBezTo>
                  <a:pt x="1523559" y="52175"/>
                  <a:pt x="1521915" y="50531"/>
                  <a:pt x="1518629" y="50531"/>
                </a:cubicBezTo>
                <a:cubicBezTo>
                  <a:pt x="1514520" y="76824"/>
                  <a:pt x="1509180" y="89560"/>
                  <a:pt x="1502606" y="88738"/>
                </a:cubicBezTo>
                <a:lnTo>
                  <a:pt x="1497676" y="88738"/>
                </a:lnTo>
                <a:lnTo>
                  <a:pt x="1500141" y="64089"/>
                </a:lnTo>
                <a:lnTo>
                  <a:pt x="1490282" y="62856"/>
                </a:lnTo>
                <a:cubicBezTo>
                  <a:pt x="1490282" y="70251"/>
                  <a:pt x="1477957" y="76003"/>
                  <a:pt x="1453307" y="80111"/>
                </a:cubicBezTo>
                <a:lnTo>
                  <a:pt x="1453307" y="89971"/>
                </a:lnTo>
                <a:lnTo>
                  <a:pt x="1448377" y="89971"/>
                </a:lnTo>
                <a:lnTo>
                  <a:pt x="1439750" y="83808"/>
                </a:lnTo>
                <a:lnTo>
                  <a:pt x="1438517" y="98598"/>
                </a:lnTo>
                <a:lnTo>
                  <a:pt x="1429890" y="97366"/>
                </a:lnTo>
                <a:lnTo>
                  <a:pt x="1431122" y="78879"/>
                </a:lnTo>
                <a:cubicBezTo>
                  <a:pt x="1439339" y="78879"/>
                  <a:pt x="1453718" y="66554"/>
                  <a:pt x="1474259" y="41904"/>
                </a:cubicBezTo>
                <a:close/>
                <a:moveTo>
                  <a:pt x="1397845" y="40672"/>
                </a:moveTo>
                <a:lnTo>
                  <a:pt x="1397845" y="45602"/>
                </a:lnTo>
                <a:lnTo>
                  <a:pt x="1406473" y="41904"/>
                </a:lnTo>
                <a:lnTo>
                  <a:pt x="1411403" y="41904"/>
                </a:lnTo>
                <a:cubicBezTo>
                  <a:pt x="1420441" y="46012"/>
                  <a:pt x="1424138" y="56283"/>
                  <a:pt x="1422495" y="72716"/>
                </a:cubicBezTo>
                <a:lnTo>
                  <a:pt x="1421262" y="87506"/>
                </a:lnTo>
                <a:lnTo>
                  <a:pt x="1412635" y="86273"/>
                </a:lnTo>
                <a:lnTo>
                  <a:pt x="1410170" y="56694"/>
                </a:lnTo>
                <a:cubicBezTo>
                  <a:pt x="1404419" y="56694"/>
                  <a:pt x="1401132" y="61624"/>
                  <a:pt x="1400310" y="71484"/>
                </a:cubicBezTo>
                <a:cubicBezTo>
                  <a:pt x="1402775" y="78057"/>
                  <a:pt x="1404008" y="82987"/>
                  <a:pt x="1404008" y="86273"/>
                </a:cubicBezTo>
                <a:lnTo>
                  <a:pt x="1394148" y="85041"/>
                </a:lnTo>
                <a:lnTo>
                  <a:pt x="1395380" y="75181"/>
                </a:lnTo>
                <a:lnTo>
                  <a:pt x="1385520" y="80111"/>
                </a:lnTo>
                <a:lnTo>
                  <a:pt x="1381823" y="78879"/>
                </a:lnTo>
                <a:lnTo>
                  <a:pt x="1370731" y="49299"/>
                </a:lnTo>
                <a:lnTo>
                  <a:pt x="1379358" y="49299"/>
                </a:lnTo>
                <a:lnTo>
                  <a:pt x="1378126" y="59159"/>
                </a:lnTo>
                <a:lnTo>
                  <a:pt x="1387985" y="60391"/>
                </a:lnTo>
                <a:cubicBezTo>
                  <a:pt x="1388807" y="47245"/>
                  <a:pt x="1392094" y="40672"/>
                  <a:pt x="1397845" y="40672"/>
                </a:cubicBezTo>
                <a:close/>
                <a:moveTo>
                  <a:pt x="1073702" y="40672"/>
                </a:moveTo>
                <a:lnTo>
                  <a:pt x="1071237" y="65321"/>
                </a:lnTo>
                <a:lnTo>
                  <a:pt x="1076167" y="65321"/>
                </a:lnTo>
                <a:lnTo>
                  <a:pt x="1078632" y="40672"/>
                </a:lnTo>
                <a:close/>
                <a:moveTo>
                  <a:pt x="1438517" y="39439"/>
                </a:moveTo>
                <a:lnTo>
                  <a:pt x="1443447" y="39439"/>
                </a:lnTo>
                <a:cubicBezTo>
                  <a:pt x="1449199" y="41082"/>
                  <a:pt x="1451664" y="44780"/>
                  <a:pt x="1450842" y="50531"/>
                </a:cubicBezTo>
                <a:lnTo>
                  <a:pt x="1450842" y="55461"/>
                </a:lnTo>
                <a:lnTo>
                  <a:pt x="1445912" y="54229"/>
                </a:lnTo>
                <a:cubicBezTo>
                  <a:pt x="1443447" y="54229"/>
                  <a:pt x="1442215" y="52586"/>
                  <a:pt x="1442215" y="49299"/>
                </a:cubicBezTo>
                <a:lnTo>
                  <a:pt x="1433587" y="54229"/>
                </a:lnTo>
                <a:lnTo>
                  <a:pt x="1428657" y="52996"/>
                </a:lnTo>
                <a:lnTo>
                  <a:pt x="1428657" y="48066"/>
                </a:lnTo>
                <a:cubicBezTo>
                  <a:pt x="1430301" y="41493"/>
                  <a:pt x="1433587" y="38617"/>
                  <a:pt x="1438517" y="39439"/>
                </a:cubicBezTo>
                <a:close/>
                <a:moveTo>
                  <a:pt x="1299247" y="38207"/>
                </a:moveTo>
                <a:cubicBezTo>
                  <a:pt x="1304998" y="39850"/>
                  <a:pt x="1307874" y="43547"/>
                  <a:pt x="1307874" y="49299"/>
                </a:cubicBezTo>
                <a:lnTo>
                  <a:pt x="1306642" y="54229"/>
                </a:lnTo>
                <a:lnTo>
                  <a:pt x="1298014" y="52996"/>
                </a:lnTo>
                <a:close/>
                <a:moveTo>
                  <a:pt x="1326361" y="35742"/>
                </a:moveTo>
                <a:lnTo>
                  <a:pt x="1334989" y="40672"/>
                </a:lnTo>
                <a:lnTo>
                  <a:pt x="1362103" y="38207"/>
                </a:lnTo>
                <a:cubicBezTo>
                  <a:pt x="1362103" y="41493"/>
                  <a:pt x="1363336" y="43137"/>
                  <a:pt x="1365801" y="43137"/>
                </a:cubicBezTo>
                <a:lnTo>
                  <a:pt x="1359638" y="67786"/>
                </a:lnTo>
                <a:lnTo>
                  <a:pt x="1358406" y="92436"/>
                </a:lnTo>
                <a:lnTo>
                  <a:pt x="1362103" y="102296"/>
                </a:lnTo>
                <a:lnTo>
                  <a:pt x="1352243" y="102296"/>
                </a:lnTo>
                <a:cubicBezTo>
                  <a:pt x="1353065" y="97366"/>
                  <a:pt x="1349368" y="87095"/>
                  <a:pt x="1341151" y="71484"/>
                </a:cubicBezTo>
                <a:lnTo>
                  <a:pt x="1348546" y="46834"/>
                </a:lnTo>
                <a:lnTo>
                  <a:pt x="1343616" y="46834"/>
                </a:lnTo>
                <a:cubicBezTo>
                  <a:pt x="1337864" y="46012"/>
                  <a:pt x="1332524" y="55461"/>
                  <a:pt x="1327594" y="75181"/>
                </a:cubicBezTo>
                <a:cubicBezTo>
                  <a:pt x="1332524" y="86684"/>
                  <a:pt x="1334989" y="96544"/>
                  <a:pt x="1334989" y="104761"/>
                </a:cubicBezTo>
                <a:cubicBezTo>
                  <a:pt x="1334167" y="111334"/>
                  <a:pt x="1330880" y="114621"/>
                  <a:pt x="1325129" y="114621"/>
                </a:cubicBezTo>
                <a:lnTo>
                  <a:pt x="1320199" y="114621"/>
                </a:lnTo>
                <a:lnTo>
                  <a:pt x="1321431" y="94901"/>
                </a:lnTo>
                <a:cubicBezTo>
                  <a:pt x="1322253" y="90793"/>
                  <a:pt x="1320610" y="72305"/>
                  <a:pt x="1316501" y="39439"/>
                </a:cubicBezTo>
                <a:close/>
                <a:moveTo>
                  <a:pt x="210" y="0"/>
                </a:moveTo>
                <a:lnTo>
                  <a:pt x="5139" y="1232"/>
                </a:lnTo>
                <a:cubicBezTo>
                  <a:pt x="16643" y="21773"/>
                  <a:pt x="57725" y="34920"/>
                  <a:pt x="128388" y="40672"/>
                </a:cubicBezTo>
                <a:lnTo>
                  <a:pt x="137015" y="35742"/>
                </a:lnTo>
                <a:cubicBezTo>
                  <a:pt x="140302" y="35742"/>
                  <a:pt x="141534" y="37385"/>
                  <a:pt x="140713" y="40672"/>
                </a:cubicBezTo>
                <a:lnTo>
                  <a:pt x="254101" y="35742"/>
                </a:lnTo>
                <a:lnTo>
                  <a:pt x="254101" y="40672"/>
                </a:lnTo>
                <a:lnTo>
                  <a:pt x="262728" y="35742"/>
                </a:lnTo>
                <a:lnTo>
                  <a:pt x="271356" y="41904"/>
                </a:lnTo>
                <a:cubicBezTo>
                  <a:pt x="300935" y="36974"/>
                  <a:pt x="317779" y="34920"/>
                  <a:pt x="321888" y="35742"/>
                </a:cubicBezTo>
                <a:lnTo>
                  <a:pt x="321888" y="40672"/>
                </a:lnTo>
                <a:cubicBezTo>
                  <a:pt x="337499" y="36563"/>
                  <a:pt x="360095" y="33277"/>
                  <a:pt x="389674" y="30812"/>
                </a:cubicBezTo>
                <a:lnTo>
                  <a:pt x="398302" y="36974"/>
                </a:lnTo>
                <a:cubicBezTo>
                  <a:pt x="445958" y="30401"/>
                  <a:pt x="484986" y="28347"/>
                  <a:pt x="515387" y="30812"/>
                </a:cubicBezTo>
                <a:lnTo>
                  <a:pt x="520317" y="30812"/>
                </a:lnTo>
                <a:lnTo>
                  <a:pt x="542502" y="38207"/>
                </a:lnTo>
                <a:cubicBezTo>
                  <a:pt x="544145" y="31633"/>
                  <a:pt x="547432" y="28347"/>
                  <a:pt x="552362" y="28347"/>
                </a:cubicBezTo>
                <a:lnTo>
                  <a:pt x="569617" y="30812"/>
                </a:lnTo>
                <a:cubicBezTo>
                  <a:pt x="585228" y="31633"/>
                  <a:pt x="616862" y="30812"/>
                  <a:pt x="664518" y="28347"/>
                </a:cubicBezTo>
                <a:cubicBezTo>
                  <a:pt x="672734" y="36563"/>
                  <a:pt x="676843" y="43137"/>
                  <a:pt x="676843" y="48066"/>
                </a:cubicBezTo>
                <a:lnTo>
                  <a:pt x="690400" y="49299"/>
                </a:lnTo>
                <a:cubicBezTo>
                  <a:pt x="691222" y="40261"/>
                  <a:pt x="701903" y="34509"/>
                  <a:pt x="722444" y="32044"/>
                </a:cubicBezTo>
                <a:cubicBezTo>
                  <a:pt x="723266" y="38617"/>
                  <a:pt x="726142" y="42315"/>
                  <a:pt x="731072" y="43137"/>
                </a:cubicBezTo>
                <a:lnTo>
                  <a:pt x="745862" y="34509"/>
                </a:lnTo>
                <a:lnTo>
                  <a:pt x="749559" y="34509"/>
                </a:lnTo>
                <a:lnTo>
                  <a:pt x="748327" y="49299"/>
                </a:lnTo>
                <a:lnTo>
                  <a:pt x="758186" y="50531"/>
                </a:lnTo>
                <a:cubicBezTo>
                  <a:pt x="759008" y="37385"/>
                  <a:pt x="762295" y="30812"/>
                  <a:pt x="768046" y="30812"/>
                </a:cubicBezTo>
                <a:lnTo>
                  <a:pt x="781604" y="32044"/>
                </a:lnTo>
                <a:lnTo>
                  <a:pt x="803788" y="39439"/>
                </a:lnTo>
                <a:cubicBezTo>
                  <a:pt x="805432" y="32866"/>
                  <a:pt x="808718" y="29579"/>
                  <a:pt x="813648" y="29579"/>
                </a:cubicBezTo>
                <a:cubicBezTo>
                  <a:pt x="812005" y="42726"/>
                  <a:pt x="818989" y="49710"/>
                  <a:pt x="834600" y="50531"/>
                </a:cubicBezTo>
                <a:cubicBezTo>
                  <a:pt x="834600" y="45602"/>
                  <a:pt x="837887" y="39439"/>
                  <a:pt x="844460" y="32044"/>
                </a:cubicBezTo>
                <a:cubicBezTo>
                  <a:pt x="855963" y="37796"/>
                  <a:pt x="861715" y="43137"/>
                  <a:pt x="861715" y="48066"/>
                </a:cubicBezTo>
                <a:cubicBezTo>
                  <a:pt x="880613" y="36563"/>
                  <a:pt x="897457" y="31222"/>
                  <a:pt x="912247" y="32044"/>
                </a:cubicBezTo>
                <a:lnTo>
                  <a:pt x="925804" y="33277"/>
                </a:lnTo>
                <a:cubicBezTo>
                  <a:pt x="928269" y="34098"/>
                  <a:pt x="929502" y="36152"/>
                  <a:pt x="929502" y="39439"/>
                </a:cubicBezTo>
                <a:lnTo>
                  <a:pt x="939361" y="34509"/>
                </a:lnTo>
                <a:lnTo>
                  <a:pt x="943059" y="34509"/>
                </a:lnTo>
                <a:lnTo>
                  <a:pt x="941826" y="49299"/>
                </a:lnTo>
                <a:lnTo>
                  <a:pt x="960314" y="51764"/>
                </a:lnTo>
                <a:cubicBezTo>
                  <a:pt x="963600" y="35331"/>
                  <a:pt x="968530" y="27114"/>
                  <a:pt x="975103" y="27114"/>
                </a:cubicBezTo>
                <a:cubicBezTo>
                  <a:pt x="975103" y="30401"/>
                  <a:pt x="976747" y="32455"/>
                  <a:pt x="980033" y="33277"/>
                </a:cubicBezTo>
                <a:cubicBezTo>
                  <a:pt x="970995" y="64499"/>
                  <a:pt x="966476" y="82165"/>
                  <a:pt x="966476" y="86273"/>
                </a:cubicBezTo>
                <a:lnTo>
                  <a:pt x="1007148" y="34509"/>
                </a:lnTo>
                <a:lnTo>
                  <a:pt x="1034263" y="32044"/>
                </a:lnTo>
                <a:cubicBezTo>
                  <a:pt x="1034263" y="38617"/>
                  <a:pt x="1036728" y="42315"/>
                  <a:pt x="1041658" y="43137"/>
                </a:cubicBezTo>
                <a:lnTo>
                  <a:pt x="1065075" y="29579"/>
                </a:lnTo>
                <a:cubicBezTo>
                  <a:pt x="1070005" y="33687"/>
                  <a:pt x="1076167" y="35742"/>
                  <a:pt x="1083562" y="35742"/>
                </a:cubicBezTo>
                <a:cubicBezTo>
                  <a:pt x="1089314" y="33277"/>
                  <a:pt x="1093833" y="32044"/>
                  <a:pt x="1097119" y="32044"/>
                </a:cubicBezTo>
                <a:cubicBezTo>
                  <a:pt x="1110266" y="53407"/>
                  <a:pt x="1116428" y="68608"/>
                  <a:pt x="1115607" y="77646"/>
                </a:cubicBezTo>
                <a:lnTo>
                  <a:pt x="1124234" y="78879"/>
                </a:lnTo>
                <a:lnTo>
                  <a:pt x="1125466" y="73949"/>
                </a:lnTo>
                <a:lnTo>
                  <a:pt x="1123001" y="39439"/>
                </a:lnTo>
                <a:lnTo>
                  <a:pt x="1132861" y="34509"/>
                </a:lnTo>
                <a:lnTo>
                  <a:pt x="1150116" y="36974"/>
                </a:lnTo>
                <a:cubicBezTo>
                  <a:pt x="1156689" y="36974"/>
                  <a:pt x="1159565" y="41904"/>
                  <a:pt x="1158743" y="51764"/>
                </a:cubicBezTo>
                <a:lnTo>
                  <a:pt x="1162441" y="51764"/>
                </a:lnTo>
                <a:lnTo>
                  <a:pt x="1182161" y="34509"/>
                </a:lnTo>
                <a:lnTo>
                  <a:pt x="1217903" y="36974"/>
                </a:lnTo>
                <a:cubicBezTo>
                  <a:pt x="1224476" y="37796"/>
                  <a:pt x="1230638" y="36563"/>
                  <a:pt x="1236390" y="33277"/>
                </a:cubicBezTo>
                <a:lnTo>
                  <a:pt x="1257342" y="49299"/>
                </a:lnTo>
                <a:lnTo>
                  <a:pt x="1262272" y="50531"/>
                </a:lnTo>
                <a:lnTo>
                  <a:pt x="1258575" y="39439"/>
                </a:lnTo>
                <a:lnTo>
                  <a:pt x="1267202" y="35742"/>
                </a:lnTo>
                <a:cubicBezTo>
                  <a:pt x="1273775" y="37385"/>
                  <a:pt x="1276651" y="41082"/>
                  <a:pt x="1275829" y="46834"/>
                </a:cubicBezTo>
                <a:lnTo>
                  <a:pt x="1274597" y="71484"/>
                </a:lnTo>
                <a:cubicBezTo>
                  <a:pt x="1272954" y="90382"/>
                  <a:pt x="1265970" y="99420"/>
                  <a:pt x="1253645" y="98598"/>
                </a:cubicBezTo>
                <a:lnTo>
                  <a:pt x="1253645" y="103528"/>
                </a:lnTo>
                <a:lnTo>
                  <a:pt x="1257342" y="114621"/>
                </a:lnTo>
                <a:lnTo>
                  <a:pt x="1247482" y="118318"/>
                </a:lnTo>
                <a:cubicBezTo>
                  <a:pt x="1244196" y="115031"/>
                  <a:pt x="1236801" y="112977"/>
                  <a:pt x="1225298" y="112156"/>
                </a:cubicBezTo>
                <a:cubicBezTo>
                  <a:pt x="1224476" y="122015"/>
                  <a:pt x="1221189" y="126535"/>
                  <a:pt x="1215438" y="125713"/>
                </a:cubicBezTo>
                <a:lnTo>
                  <a:pt x="1211740" y="115853"/>
                </a:lnTo>
                <a:cubicBezTo>
                  <a:pt x="1215027" y="115853"/>
                  <a:pt x="1216670" y="114210"/>
                  <a:pt x="1216670" y="110923"/>
                </a:cubicBezTo>
                <a:cubicBezTo>
                  <a:pt x="1195307" y="106815"/>
                  <a:pt x="1180928" y="100652"/>
                  <a:pt x="1173533" y="92436"/>
                </a:cubicBezTo>
                <a:cubicBezTo>
                  <a:pt x="1172712" y="102296"/>
                  <a:pt x="1167782" y="106815"/>
                  <a:pt x="1158743" y="105993"/>
                </a:cubicBezTo>
                <a:lnTo>
                  <a:pt x="1162441" y="117086"/>
                </a:lnTo>
                <a:lnTo>
                  <a:pt x="1162441" y="122015"/>
                </a:lnTo>
                <a:cubicBezTo>
                  <a:pt x="1161619" y="126124"/>
                  <a:pt x="1151759" y="133519"/>
                  <a:pt x="1132861" y="144200"/>
                </a:cubicBezTo>
                <a:lnTo>
                  <a:pt x="1124234" y="142968"/>
                </a:lnTo>
                <a:cubicBezTo>
                  <a:pt x="1118482" y="142968"/>
                  <a:pt x="1116017" y="138038"/>
                  <a:pt x="1116839" y="128178"/>
                </a:cubicBezTo>
                <a:lnTo>
                  <a:pt x="1106979" y="126945"/>
                </a:lnTo>
                <a:cubicBezTo>
                  <a:pt x="1106157" y="140092"/>
                  <a:pt x="1101228" y="146254"/>
                  <a:pt x="1092189" y="145432"/>
                </a:cubicBezTo>
                <a:cubicBezTo>
                  <a:pt x="1087259" y="142146"/>
                  <a:pt x="1081508" y="140092"/>
                  <a:pt x="1074935" y="139270"/>
                </a:cubicBezTo>
                <a:cubicBezTo>
                  <a:pt x="1074935" y="142557"/>
                  <a:pt x="1073291" y="144200"/>
                  <a:pt x="1070005" y="144200"/>
                </a:cubicBezTo>
                <a:cubicBezTo>
                  <a:pt x="1070826" y="137627"/>
                  <a:pt x="1067950" y="133929"/>
                  <a:pt x="1061377" y="133108"/>
                </a:cubicBezTo>
                <a:cubicBezTo>
                  <a:pt x="1058091" y="142968"/>
                  <a:pt x="1049052" y="147076"/>
                  <a:pt x="1034263" y="145432"/>
                </a:cubicBezTo>
                <a:cubicBezTo>
                  <a:pt x="1030976" y="145432"/>
                  <a:pt x="1029333" y="143789"/>
                  <a:pt x="1029333" y="140503"/>
                </a:cubicBezTo>
                <a:cubicBezTo>
                  <a:pt x="1013721" y="146254"/>
                  <a:pt x="1001807" y="148719"/>
                  <a:pt x="993591" y="147897"/>
                </a:cubicBezTo>
                <a:lnTo>
                  <a:pt x="993591" y="142968"/>
                </a:lnTo>
                <a:lnTo>
                  <a:pt x="983731" y="146665"/>
                </a:lnTo>
                <a:lnTo>
                  <a:pt x="961546" y="145432"/>
                </a:lnTo>
                <a:cubicBezTo>
                  <a:pt x="959081" y="145432"/>
                  <a:pt x="957849" y="143789"/>
                  <a:pt x="957849" y="140503"/>
                </a:cubicBezTo>
                <a:cubicBezTo>
                  <a:pt x="949632" y="146254"/>
                  <a:pt x="927037" y="149130"/>
                  <a:pt x="890062" y="149130"/>
                </a:cubicBezTo>
                <a:lnTo>
                  <a:pt x="890062" y="144200"/>
                </a:lnTo>
                <a:lnTo>
                  <a:pt x="880202" y="149130"/>
                </a:lnTo>
                <a:lnTo>
                  <a:pt x="876505" y="147897"/>
                </a:lnTo>
                <a:cubicBezTo>
                  <a:pt x="860893" y="147076"/>
                  <a:pt x="838298" y="147076"/>
                  <a:pt x="808718" y="147897"/>
                </a:cubicBezTo>
                <a:lnTo>
                  <a:pt x="808718" y="142968"/>
                </a:lnTo>
                <a:lnTo>
                  <a:pt x="800091" y="147897"/>
                </a:lnTo>
                <a:lnTo>
                  <a:pt x="768046" y="145432"/>
                </a:lnTo>
                <a:cubicBezTo>
                  <a:pt x="761473" y="144611"/>
                  <a:pt x="755311" y="145432"/>
                  <a:pt x="749559" y="147897"/>
                </a:cubicBezTo>
                <a:cubicBezTo>
                  <a:pt x="747094" y="147897"/>
                  <a:pt x="745862" y="146254"/>
                  <a:pt x="745862" y="142968"/>
                </a:cubicBezTo>
                <a:cubicBezTo>
                  <a:pt x="712995" y="147076"/>
                  <a:pt x="688757" y="148719"/>
                  <a:pt x="673145" y="147897"/>
                </a:cubicBezTo>
                <a:lnTo>
                  <a:pt x="664518" y="141735"/>
                </a:lnTo>
                <a:lnTo>
                  <a:pt x="655890" y="145432"/>
                </a:lnTo>
                <a:cubicBezTo>
                  <a:pt x="652604" y="145432"/>
                  <a:pt x="650961" y="143789"/>
                  <a:pt x="650961" y="140503"/>
                </a:cubicBezTo>
                <a:cubicBezTo>
                  <a:pt x="627132" y="145432"/>
                  <a:pt x="601661" y="146665"/>
                  <a:pt x="574547" y="144200"/>
                </a:cubicBezTo>
                <a:lnTo>
                  <a:pt x="471018" y="136805"/>
                </a:lnTo>
                <a:cubicBezTo>
                  <a:pt x="464445" y="135984"/>
                  <a:pt x="458693" y="136805"/>
                  <a:pt x="453763" y="139270"/>
                </a:cubicBezTo>
                <a:cubicBezTo>
                  <a:pt x="450477" y="139270"/>
                  <a:pt x="448833" y="137627"/>
                  <a:pt x="448833" y="134340"/>
                </a:cubicBezTo>
                <a:lnTo>
                  <a:pt x="426649" y="138038"/>
                </a:lnTo>
                <a:lnTo>
                  <a:pt x="408161" y="136805"/>
                </a:lnTo>
                <a:cubicBezTo>
                  <a:pt x="401588" y="135984"/>
                  <a:pt x="395837" y="133929"/>
                  <a:pt x="390907" y="130643"/>
                </a:cubicBezTo>
                <a:cubicBezTo>
                  <a:pt x="375295" y="132286"/>
                  <a:pt x="354343" y="133519"/>
                  <a:pt x="328050" y="134340"/>
                </a:cubicBezTo>
                <a:cubicBezTo>
                  <a:pt x="324763" y="131054"/>
                  <a:pt x="299292" y="126124"/>
                  <a:pt x="251636" y="119550"/>
                </a:cubicBezTo>
                <a:cubicBezTo>
                  <a:pt x="245885" y="122015"/>
                  <a:pt x="241365" y="123248"/>
                  <a:pt x="238079" y="123248"/>
                </a:cubicBezTo>
                <a:cubicBezTo>
                  <a:pt x="225754" y="116675"/>
                  <a:pt x="181795" y="106404"/>
                  <a:pt x="106203" y="92436"/>
                </a:cubicBezTo>
                <a:cubicBezTo>
                  <a:pt x="32254" y="73538"/>
                  <a:pt x="-3077" y="42726"/>
                  <a:pt x="210" y="0"/>
                </a:cubicBezTo>
                <a:close/>
              </a:path>
            </a:pathLst>
          </a:custGeom>
          <a:solidFill>
            <a:srgbClr val="7B4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E091D8-A9C2-4EBF-9AAF-F06941819860}"/>
              </a:ext>
            </a:extLst>
          </p:cNvPr>
          <p:cNvSpPr txBox="1"/>
          <p:nvPr/>
        </p:nvSpPr>
        <p:spPr>
          <a:xfrm>
            <a:off x="2243052" y="4268377"/>
            <a:ext cx="465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COMMITTED  TO  DISCIPLESHIP</a:t>
            </a:r>
          </a:p>
        </p:txBody>
      </p:sp>
    </p:spTree>
    <p:extLst>
      <p:ext uri="{BB962C8B-B14F-4D97-AF65-F5344CB8AC3E}">
        <p14:creationId xmlns:p14="http://schemas.microsoft.com/office/powerpoint/2010/main" val="1259171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3A0F8D-2B94-4CFF-A3D6-5387BEB034BF}"/>
              </a:ext>
            </a:extLst>
          </p:cNvPr>
          <p:cNvGrpSpPr/>
          <p:nvPr/>
        </p:nvGrpSpPr>
        <p:grpSpPr>
          <a:xfrm>
            <a:off x="0" y="-94210"/>
            <a:ext cx="9144000" cy="6952210"/>
            <a:chOff x="0" y="-94210"/>
            <a:chExt cx="9144000" cy="6952210"/>
          </a:xfrm>
        </p:grpSpPr>
        <p:pic>
          <p:nvPicPr>
            <p:cNvPr id="5" name="Picture 2" descr="Related image">
              <a:extLst>
                <a:ext uri="{FF2B5EF4-FFF2-40B4-BE49-F238E27FC236}">
                  <a16:creationId xmlns:a16="http://schemas.microsoft.com/office/drawing/2014/main" id="{22AF27DB-6436-42F7-B74E-ADB7E2544E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35919"/>
            <a:stretch/>
          </p:blipFill>
          <p:spPr bwMode="auto">
            <a:xfrm>
              <a:off x="0" y="4168301"/>
              <a:ext cx="9144000" cy="268969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Related image">
              <a:extLst>
                <a:ext uri="{FF2B5EF4-FFF2-40B4-BE49-F238E27FC236}">
                  <a16:creationId xmlns:a16="http://schemas.microsoft.com/office/drawing/2014/main" id="{02F2DAC3-1DF0-470F-A553-C397350F5F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6384"/>
            <a:stretch/>
          </p:blipFill>
          <p:spPr bwMode="auto">
            <a:xfrm>
              <a:off x="0" y="-94210"/>
              <a:ext cx="9144000" cy="426251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41BBC1B-B7CD-437C-BDED-97204F85A1E8}"/>
              </a:ext>
            </a:extLst>
          </p:cNvPr>
          <p:cNvSpPr txBox="1"/>
          <p:nvPr/>
        </p:nvSpPr>
        <p:spPr>
          <a:xfrm>
            <a:off x="1405195" y="1431522"/>
            <a:ext cx="2572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the </a:t>
            </a:r>
            <a:r>
              <a:rPr lang="en-US" sz="44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FAITH</a:t>
            </a:r>
            <a:r>
              <a:rPr lang="en-US" sz="3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 to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863782-D2B2-4F96-AC87-D56183B0A7AA}"/>
              </a:ext>
            </a:extLst>
          </p:cNvPr>
          <p:cNvSpPr txBox="1"/>
          <p:nvPr/>
        </p:nvSpPr>
        <p:spPr>
          <a:xfrm>
            <a:off x="3152951" y="1054240"/>
            <a:ext cx="45858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hinos Park Script PERSONAL US" panose="02000000000000000000" pitchFamily="2" charset="0"/>
                <a:ea typeface="UD Digi Kyokasho NK-B" panose="02020700000000000000" pitchFamily="18" charset="-128"/>
                <a:cs typeface="Utsaah" panose="020B0502040204020203" pitchFamily="34" charset="0"/>
              </a:rPr>
              <a:t>Follow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0D0B4B4-4FFA-44C4-A711-EDF266E903CC}"/>
              </a:ext>
            </a:extLst>
          </p:cNvPr>
          <p:cNvSpPr/>
          <p:nvPr/>
        </p:nvSpPr>
        <p:spPr>
          <a:xfrm rot="10800000" flipH="1">
            <a:off x="1577684" y="2153858"/>
            <a:ext cx="2227811" cy="94210"/>
          </a:xfrm>
          <a:custGeom>
            <a:avLst/>
            <a:gdLst/>
            <a:ahLst/>
            <a:cxnLst/>
            <a:rect l="l" t="t" r="r" b="b"/>
            <a:pathLst>
              <a:path w="1691176" h="149130">
                <a:moveTo>
                  <a:pt x="1062610" y="118318"/>
                </a:moveTo>
                <a:lnTo>
                  <a:pt x="1062610" y="128178"/>
                </a:lnTo>
                <a:lnTo>
                  <a:pt x="1071237" y="129410"/>
                </a:lnTo>
                <a:cubicBezTo>
                  <a:pt x="1072059" y="122837"/>
                  <a:pt x="1069183" y="119140"/>
                  <a:pt x="1062610" y="118318"/>
                </a:cubicBezTo>
                <a:close/>
                <a:moveTo>
                  <a:pt x="1081097" y="114621"/>
                </a:moveTo>
                <a:cubicBezTo>
                  <a:pt x="1081919" y="121194"/>
                  <a:pt x="1084794" y="124891"/>
                  <a:pt x="1089724" y="125713"/>
                </a:cubicBezTo>
                <a:lnTo>
                  <a:pt x="1089724" y="115853"/>
                </a:lnTo>
                <a:close/>
                <a:moveTo>
                  <a:pt x="996056" y="113388"/>
                </a:moveTo>
                <a:lnTo>
                  <a:pt x="994823" y="123248"/>
                </a:lnTo>
                <a:lnTo>
                  <a:pt x="999753" y="123248"/>
                </a:lnTo>
                <a:lnTo>
                  <a:pt x="1000986" y="113388"/>
                </a:lnTo>
                <a:close/>
                <a:moveTo>
                  <a:pt x="973871" y="102296"/>
                </a:moveTo>
                <a:lnTo>
                  <a:pt x="973871" y="112156"/>
                </a:lnTo>
                <a:cubicBezTo>
                  <a:pt x="979623" y="112156"/>
                  <a:pt x="982909" y="108869"/>
                  <a:pt x="983731" y="102296"/>
                </a:cubicBezTo>
                <a:close/>
                <a:moveTo>
                  <a:pt x="1275829" y="101063"/>
                </a:moveTo>
                <a:cubicBezTo>
                  <a:pt x="1281581" y="102706"/>
                  <a:pt x="1284457" y="105993"/>
                  <a:pt x="1284457" y="110923"/>
                </a:cubicBezTo>
                <a:cubicBezTo>
                  <a:pt x="1283635" y="117496"/>
                  <a:pt x="1280349" y="120783"/>
                  <a:pt x="1274597" y="120783"/>
                </a:cubicBezTo>
                <a:lnTo>
                  <a:pt x="1269667" y="119550"/>
                </a:lnTo>
                <a:cubicBezTo>
                  <a:pt x="1270489" y="116264"/>
                  <a:pt x="1269667" y="111334"/>
                  <a:pt x="1267202" y="104761"/>
                </a:cubicBezTo>
                <a:close/>
                <a:moveTo>
                  <a:pt x="1136559" y="94901"/>
                </a:moveTo>
                <a:lnTo>
                  <a:pt x="1135326" y="109691"/>
                </a:lnTo>
                <a:lnTo>
                  <a:pt x="1140256" y="109691"/>
                </a:lnTo>
                <a:cubicBezTo>
                  <a:pt x="1140256" y="106404"/>
                  <a:pt x="1142310" y="101474"/>
                  <a:pt x="1146419" y="94901"/>
                </a:cubicBezTo>
                <a:close/>
                <a:moveTo>
                  <a:pt x="1304177" y="92436"/>
                </a:moveTo>
                <a:cubicBezTo>
                  <a:pt x="1309928" y="94079"/>
                  <a:pt x="1312393" y="97777"/>
                  <a:pt x="1311571" y="103528"/>
                </a:cubicBezTo>
                <a:lnTo>
                  <a:pt x="1302944" y="102296"/>
                </a:lnTo>
                <a:close/>
                <a:moveTo>
                  <a:pt x="1097119" y="91203"/>
                </a:moveTo>
                <a:lnTo>
                  <a:pt x="1095887" y="101063"/>
                </a:lnTo>
                <a:lnTo>
                  <a:pt x="1109444" y="102296"/>
                </a:lnTo>
                <a:cubicBezTo>
                  <a:pt x="1110266" y="95722"/>
                  <a:pt x="1107390" y="92436"/>
                  <a:pt x="1100817" y="92436"/>
                </a:cubicBezTo>
                <a:close/>
                <a:moveTo>
                  <a:pt x="854320" y="87506"/>
                </a:moveTo>
                <a:cubicBezTo>
                  <a:pt x="847747" y="88328"/>
                  <a:pt x="844460" y="91203"/>
                  <a:pt x="844460" y="96133"/>
                </a:cubicBezTo>
                <a:cubicBezTo>
                  <a:pt x="847747" y="96955"/>
                  <a:pt x="851855" y="99009"/>
                  <a:pt x="856785" y="102296"/>
                </a:cubicBezTo>
                <a:lnTo>
                  <a:pt x="858018" y="87506"/>
                </a:lnTo>
                <a:close/>
                <a:moveTo>
                  <a:pt x="1074935" y="80111"/>
                </a:moveTo>
                <a:cubicBezTo>
                  <a:pt x="1062610" y="84219"/>
                  <a:pt x="1056447" y="88738"/>
                  <a:pt x="1056447" y="93668"/>
                </a:cubicBezTo>
                <a:lnTo>
                  <a:pt x="1073702" y="94901"/>
                </a:lnTo>
                <a:close/>
                <a:moveTo>
                  <a:pt x="1017008" y="80111"/>
                </a:moveTo>
                <a:lnTo>
                  <a:pt x="1015775" y="85041"/>
                </a:lnTo>
                <a:lnTo>
                  <a:pt x="1025635" y="86273"/>
                </a:lnTo>
                <a:lnTo>
                  <a:pt x="1025635" y="81344"/>
                </a:lnTo>
                <a:close/>
                <a:moveTo>
                  <a:pt x="957849" y="75181"/>
                </a:moveTo>
                <a:cubicBezTo>
                  <a:pt x="953741" y="75181"/>
                  <a:pt x="949221" y="80111"/>
                  <a:pt x="944291" y="89971"/>
                </a:cubicBezTo>
                <a:lnTo>
                  <a:pt x="956616" y="89971"/>
                </a:lnTo>
                <a:close/>
                <a:moveTo>
                  <a:pt x="1203113" y="60391"/>
                </a:moveTo>
                <a:lnTo>
                  <a:pt x="1188323" y="69019"/>
                </a:lnTo>
                <a:cubicBezTo>
                  <a:pt x="1190788" y="88738"/>
                  <a:pt x="1194485" y="99009"/>
                  <a:pt x="1199415" y="99831"/>
                </a:cubicBezTo>
                <a:cubicBezTo>
                  <a:pt x="1201059" y="85863"/>
                  <a:pt x="1203524" y="72716"/>
                  <a:pt x="1206810" y="60391"/>
                </a:cubicBezTo>
                <a:close/>
                <a:moveTo>
                  <a:pt x="999753" y="59159"/>
                </a:moveTo>
                <a:cubicBezTo>
                  <a:pt x="995645" y="76414"/>
                  <a:pt x="993591" y="86273"/>
                  <a:pt x="993591" y="88738"/>
                </a:cubicBezTo>
                <a:cubicBezTo>
                  <a:pt x="999342" y="88738"/>
                  <a:pt x="1002629" y="85452"/>
                  <a:pt x="1003451" y="78879"/>
                </a:cubicBezTo>
                <a:lnTo>
                  <a:pt x="1004683" y="59159"/>
                </a:lnTo>
                <a:close/>
                <a:moveTo>
                  <a:pt x="941826" y="59159"/>
                </a:moveTo>
                <a:lnTo>
                  <a:pt x="941826" y="64089"/>
                </a:lnTo>
                <a:lnTo>
                  <a:pt x="950454" y="65321"/>
                </a:lnTo>
                <a:lnTo>
                  <a:pt x="950454" y="60391"/>
                </a:lnTo>
                <a:close/>
                <a:moveTo>
                  <a:pt x="743397" y="54229"/>
                </a:moveTo>
                <a:lnTo>
                  <a:pt x="743397" y="64089"/>
                </a:lnTo>
                <a:lnTo>
                  <a:pt x="747094" y="64089"/>
                </a:lnTo>
                <a:lnTo>
                  <a:pt x="748327" y="54229"/>
                </a:lnTo>
                <a:close/>
                <a:moveTo>
                  <a:pt x="865413" y="52996"/>
                </a:moveTo>
                <a:lnTo>
                  <a:pt x="864180" y="62856"/>
                </a:lnTo>
                <a:lnTo>
                  <a:pt x="869110" y="64089"/>
                </a:lnTo>
                <a:lnTo>
                  <a:pt x="870342" y="54229"/>
                </a:lnTo>
                <a:close/>
                <a:moveTo>
                  <a:pt x="1537116" y="51764"/>
                </a:moveTo>
                <a:cubicBezTo>
                  <a:pt x="1545332" y="55872"/>
                  <a:pt x="1549030" y="66143"/>
                  <a:pt x="1548208" y="82576"/>
                </a:cubicBezTo>
                <a:lnTo>
                  <a:pt x="1538348" y="86273"/>
                </a:lnTo>
                <a:lnTo>
                  <a:pt x="1529721" y="81344"/>
                </a:lnTo>
                <a:close/>
                <a:moveTo>
                  <a:pt x="1284457" y="51764"/>
                </a:moveTo>
                <a:lnTo>
                  <a:pt x="1293084" y="52996"/>
                </a:lnTo>
                <a:cubicBezTo>
                  <a:pt x="1293084" y="60391"/>
                  <a:pt x="1294317" y="66964"/>
                  <a:pt x="1296782" y="72716"/>
                </a:cubicBezTo>
                <a:lnTo>
                  <a:pt x="1286922" y="76414"/>
                </a:lnTo>
                <a:lnTo>
                  <a:pt x="1283224" y="76414"/>
                </a:lnTo>
                <a:close/>
                <a:moveTo>
                  <a:pt x="1226530" y="51764"/>
                </a:moveTo>
                <a:cubicBezTo>
                  <a:pt x="1225708" y="55872"/>
                  <a:pt x="1223654" y="60802"/>
                  <a:pt x="1220368" y="66554"/>
                </a:cubicBezTo>
                <a:lnTo>
                  <a:pt x="1228995" y="72716"/>
                </a:lnTo>
                <a:cubicBezTo>
                  <a:pt x="1225708" y="78468"/>
                  <a:pt x="1223654" y="82987"/>
                  <a:pt x="1222833" y="86273"/>
                </a:cubicBezTo>
                <a:cubicBezTo>
                  <a:pt x="1225298" y="92847"/>
                  <a:pt x="1226530" y="98187"/>
                  <a:pt x="1226530" y="102296"/>
                </a:cubicBezTo>
                <a:cubicBezTo>
                  <a:pt x="1232282" y="102296"/>
                  <a:pt x="1237622" y="92436"/>
                  <a:pt x="1242552" y="72716"/>
                </a:cubicBezTo>
                <a:cubicBezTo>
                  <a:pt x="1239266" y="72716"/>
                  <a:pt x="1237622" y="71073"/>
                  <a:pt x="1237622" y="67786"/>
                </a:cubicBezTo>
                <a:cubicBezTo>
                  <a:pt x="1244196" y="68608"/>
                  <a:pt x="1247482" y="65732"/>
                  <a:pt x="1247482" y="59159"/>
                </a:cubicBezTo>
                <a:cubicBezTo>
                  <a:pt x="1237622" y="58337"/>
                  <a:pt x="1230638" y="55872"/>
                  <a:pt x="1226530" y="51764"/>
                </a:cubicBezTo>
                <a:close/>
                <a:moveTo>
                  <a:pt x="843228" y="51764"/>
                </a:moveTo>
                <a:lnTo>
                  <a:pt x="841995" y="66554"/>
                </a:lnTo>
                <a:lnTo>
                  <a:pt x="850623" y="67786"/>
                </a:lnTo>
                <a:lnTo>
                  <a:pt x="851855" y="52996"/>
                </a:lnTo>
                <a:close/>
                <a:moveTo>
                  <a:pt x="1682549" y="48066"/>
                </a:moveTo>
                <a:lnTo>
                  <a:pt x="1691176" y="49299"/>
                </a:lnTo>
                <a:lnTo>
                  <a:pt x="1691176" y="59159"/>
                </a:lnTo>
                <a:lnTo>
                  <a:pt x="1681316" y="57926"/>
                </a:lnTo>
                <a:close/>
                <a:moveTo>
                  <a:pt x="1019473" y="45602"/>
                </a:moveTo>
                <a:lnTo>
                  <a:pt x="1017008" y="70251"/>
                </a:lnTo>
                <a:cubicBezTo>
                  <a:pt x="1023581" y="71073"/>
                  <a:pt x="1026868" y="68197"/>
                  <a:pt x="1026868" y="61624"/>
                </a:cubicBezTo>
                <a:lnTo>
                  <a:pt x="1026868" y="56694"/>
                </a:lnTo>
                <a:cubicBezTo>
                  <a:pt x="1027690" y="50121"/>
                  <a:pt x="1025225" y="46423"/>
                  <a:pt x="1019473" y="45602"/>
                </a:cubicBezTo>
                <a:close/>
                <a:moveTo>
                  <a:pt x="1569160" y="44369"/>
                </a:moveTo>
                <a:cubicBezTo>
                  <a:pt x="1574912" y="46012"/>
                  <a:pt x="1577377" y="49710"/>
                  <a:pt x="1576555" y="55461"/>
                </a:cubicBezTo>
                <a:cubicBezTo>
                  <a:pt x="1571625" y="71073"/>
                  <a:pt x="1566695" y="78879"/>
                  <a:pt x="1561766" y="78879"/>
                </a:cubicBezTo>
                <a:lnTo>
                  <a:pt x="1558068" y="69019"/>
                </a:lnTo>
                <a:lnTo>
                  <a:pt x="1559301" y="54229"/>
                </a:lnTo>
                <a:cubicBezTo>
                  <a:pt x="1560944" y="47656"/>
                  <a:pt x="1564230" y="44369"/>
                  <a:pt x="1569160" y="44369"/>
                </a:cubicBezTo>
                <a:close/>
                <a:moveTo>
                  <a:pt x="915944" y="43137"/>
                </a:moveTo>
                <a:lnTo>
                  <a:pt x="914712" y="57926"/>
                </a:lnTo>
                <a:lnTo>
                  <a:pt x="928269" y="57926"/>
                </a:lnTo>
                <a:cubicBezTo>
                  <a:pt x="925804" y="51353"/>
                  <a:pt x="924572" y="46423"/>
                  <a:pt x="924572" y="43137"/>
                </a:cubicBezTo>
                <a:close/>
                <a:moveTo>
                  <a:pt x="1634482" y="41904"/>
                </a:moveTo>
                <a:cubicBezTo>
                  <a:pt x="1634482" y="46834"/>
                  <a:pt x="1638590" y="52175"/>
                  <a:pt x="1646807" y="57926"/>
                </a:cubicBezTo>
                <a:lnTo>
                  <a:pt x="1655434" y="57926"/>
                </a:lnTo>
                <a:lnTo>
                  <a:pt x="1656667" y="48066"/>
                </a:lnTo>
                <a:lnTo>
                  <a:pt x="1665294" y="49299"/>
                </a:lnTo>
                <a:lnTo>
                  <a:pt x="1664062" y="69019"/>
                </a:lnTo>
                <a:cubicBezTo>
                  <a:pt x="1663240" y="75592"/>
                  <a:pt x="1659953" y="78468"/>
                  <a:pt x="1654202" y="77646"/>
                </a:cubicBezTo>
                <a:lnTo>
                  <a:pt x="1640644" y="76414"/>
                </a:lnTo>
                <a:cubicBezTo>
                  <a:pt x="1641466" y="69019"/>
                  <a:pt x="1634482" y="63678"/>
                  <a:pt x="1619692" y="60391"/>
                </a:cubicBezTo>
                <a:lnTo>
                  <a:pt x="1620925" y="45602"/>
                </a:lnTo>
                <a:cubicBezTo>
                  <a:pt x="1626676" y="43137"/>
                  <a:pt x="1631195" y="41904"/>
                  <a:pt x="1634482" y="41904"/>
                </a:cubicBezTo>
                <a:close/>
                <a:moveTo>
                  <a:pt x="1596275" y="41904"/>
                </a:moveTo>
                <a:lnTo>
                  <a:pt x="1601205" y="41904"/>
                </a:lnTo>
                <a:lnTo>
                  <a:pt x="1599972" y="56694"/>
                </a:lnTo>
                <a:lnTo>
                  <a:pt x="1613530" y="48066"/>
                </a:lnTo>
                <a:lnTo>
                  <a:pt x="1618460" y="48066"/>
                </a:lnTo>
                <a:lnTo>
                  <a:pt x="1607367" y="67786"/>
                </a:lnTo>
                <a:cubicBezTo>
                  <a:pt x="1609832" y="73538"/>
                  <a:pt x="1611065" y="80111"/>
                  <a:pt x="1611065" y="87506"/>
                </a:cubicBezTo>
                <a:lnTo>
                  <a:pt x="1606135" y="87506"/>
                </a:lnTo>
                <a:cubicBezTo>
                  <a:pt x="1600383" y="83398"/>
                  <a:pt x="1595864" y="81344"/>
                  <a:pt x="1592578" y="81344"/>
                </a:cubicBezTo>
                <a:lnTo>
                  <a:pt x="1593810" y="66554"/>
                </a:lnTo>
                <a:lnTo>
                  <a:pt x="1602437" y="71484"/>
                </a:lnTo>
                <a:lnTo>
                  <a:pt x="1603670" y="61624"/>
                </a:lnTo>
                <a:cubicBezTo>
                  <a:pt x="1591345" y="60802"/>
                  <a:pt x="1585594" y="55461"/>
                  <a:pt x="1586415" y="45602"/>
                </a:cubicBezTo>
                <a:close/>
                <a:moveTo>
                  <a:pt x="1474259" y="41904"/>
                </a:moveTo>
                <a:lnTo>
                  <a:pt x="1482887" y="43137"/>
                </a:lnTo>
                <a:cubicBezTo>
                  <a:pt x="1489460" y="43137"/>
                  <a:pt x="1492336" y="48066"/>
                  <a:pt x="1491514" y="57926"/>
                </a:cubicBezTo>
                <a:lnTo>
                  <a:pt x="1500141" y="59159"/>
                </a:lnTo>
                <a:cubicBezTo>
                  <a:pt x="1500963" y="46012"/>
                  <a:pt x="1512055" y="40261"/>
                  <a:pt x="1533418" y="41904"/>
                </a:cubicBezTo>
                <a:lnTo>
                  <a:pt x="1532186" y="46834"/>
                </a:lnTo>
                <a:cubicBezTo>
                  <a:pt x="1532186" y="53407"/>
                  <a:pt x="1529310" y="56283"/>
                  <a:pt x="1523559" y="55461"/>
                </a:cubicBezTo>
                <a:cubicBezTo>
                  <a:pt x="1523559" y="52175"/>
                  <a:pt x="1521915" y="50531"/>
                  <a:pt x="1518629" y="50531"/>
                </a:cubicBezTo>
                <a:cubicBezTo>
                  <a:pt x="1514520" y="76824"/>
                  <a:pt x="1509180" y="89560"/>
                  <a:pt x="1502606" y="88738"/>
                </a:cubicBezTo>
                <a:lnTo>
                  <a:pt x="1497676" y="88738"/>
                </a:lnTo>
                <a:lnTo>
                  <a:pt x="1500141" y="64089"/>
                </a:lnTo>
                <a:lnTo>
                  <a:pt x="1490282" y="62856"/>
                </a:lnTo>
                <a:cubicBezTo>
                  <a:pt x="1490282" y="70251"/>
                  <a:pt x="1477957" y="76003"/>
                  <a:pt x="1453307" y="80111"/>
                </a:cubicBezTo>
                <a:lnTo>
                  <a:pt x="1453307" y="89971"/>
                </a:lnTo>
                <a:lnTo>
                  <a:pt x="1448377" y="89971"/>
                </a:lnTo>
                <a:lnTo>
                  <a:pt x="1439750" y="83808"/>
                </a:lnTo>
                <a:lnTo>
                  <a:pt x="1438517" y="98598"/>
                </a:lnTo>
                <a:lnTo>
                  <a:pt x="1429890" y="97366"/>
                </a:lnTo>
                <a:lnTo>
                  <a:pt x="1431122" y="78879"/>
                </a:lnTo>
                <a:cubicBezTo>
                  <a:pt x="1439339" y="78879"/>
                  <a:pt x="1453718" y="66554"/>
                  <a:pt x="1474259" y="41904"/>
                </a:cubicBezTo>
                <a:close/>
                <a:moveTo>
                  <a:pt x="1397845" y="40672"/>
                </a:moveTo>
                <a:lnTo>
                  <a:pt x="1397845" y="45602"/>
                </a:lnTo>
                <a:lnTo>
                  <a:pt x="1406473" y="41904"/>
                </a:lnTo>
                <a:lnTo>
                  <a:pt x="1411403" y="41904"/>
                </a:lnTo>
                <a:cubicBezTo>
                  <a:pt x="1420441" y="46012"/>
                  <a:pt x="1424138" y="56283"/>
                  <a:pt x="1422495" y="72716"/>
                </a:cubicBezTo>
                <a:lnTo>
                  <a:pt x="1421262" y="87506"/>
                </a:lnTo>
                <a:lnTo>
                  <a:pt x="1412635" y="86273"/>
                </a:lnTo>
                <a:lnTo>
                  <a:pt x="1410170" y="56694"/>
                </a:lnTo>
                <a:cubicBezTo>
                  <a:pt x="1404419" y="56694"/>
                  <a:pt x="1401132" y="61624"/>
                  <a:pt x="1400310" y="71484"/>
                </a:cubicBezTo>
                <a:cubicBezTo>
                  <a:pt x="1402775" y="78057"/>
                  <a:pt x="1404008" y="82987"/>
                  <a:pt x="1404008" y="86273"/>
                </a:cubicBezTo>
                <a:lnTo>
                  <a:pt x="1394148" y="85041"/>
                </a:lnTo>
                <a:lnTo>
                  <a:pt x="1395380" y="75181"/>
                </a:lnTo>
                <a:lnTo>
                  <a:pt x="1385520" y="80111"/>
                </a:lnTo>
                <a:lnTo>
                  <a:pt x="1381823" y="78879"/>
                </a:lnTo>
                <a:lnTo>
                  <a:pt x="1370731" y="49299"/>
                </a:lnTo>
                <a:lnTo>
                  <a:pt x="1379358" y="49299"/>
                </a:lnTo>
                <a:lnTo>
                  <a:pt x="1378126" y="59159"/>
                </a:lnTo>
                <a:lnTo>
                  <a:pt x="1387985" y="60391"/>
                </a:lnTo>
                <a:cubicBezTo>
                  <a:pt x="1388807" y="47245"/>
                  <a:pt x="1392094" y="40672"/>
                  <a:pt x="1397845" y="40672"/>
                </a:cubicBezTo>
                <a:close/>
                <a:moveTo>
                  <a:pt x="1073702" y="40672"/>
                </a:moveTo>
                <a:lnTo>
                  <a:pt x="1071237" y="65321"/>
                </a:lnTo>
                <a:lnTo>
                  <a:pt x="1076167" y="65321"/>
                </a:lnTo>
                <a:lnTo>
                  <a:pt x="1078632" y="40672"/>
                </a:lnTo>
                <a:close/>
                <a:moveTo>
                  <a:pt x="1438517" y="39439"/>
                </a:moveTo>
                <a:lnTo>
                  <a:pt x="1443447" y="39439"/>
                </a:lnTo>
                <a:cubicBezTo>
                  <a:pt x="1449199" y="41082"/>
                  <a:pt x="1451664" y="44780"/>
                  <a:pt x="1450842" y="50531"/>
                </a:cubicBezTo>
                <a:lnTo>
                  <a:pt x="1450842" y="55461"/>
                </a:lnTo>
                <a:lnTo>
                  <a:pt x="1445912" y="54229"/>
                </a:lnTo>
                <a:cubicBezTo>
                  <a:pt x="1443447" y="54229"/>
                  <a:pt x="1442215" y="52586"/>
                  <a:pt x="1442215" y="49299"/>
                </a:cubicBezTo>
                <a:lnTo>
                  <a:pt x="1433587" y="54229"/>
                </a:lnTo>
                <a:lnTo>
                  <a:pt x="1428657" y="52996"/>
                </a:lnTo>
                <a:lnTo>
                  <a:pt x="1428657" y="48066"/>
                </a:lnTo>
                <a:cubicBezTo>
                  <a:pt x="1430301" y="41493"/>
                  <a:pt x="1433587" y="38617"/>
                  <a:pt x="1438517" y="39439"/>
                </a:cubicBezTo>
                <a:close/>
                <a:moveTo>
                  <a:pt x="1299247" y="38207"/>
                </a:moveTo>
                <a:cubicBezTo>
                  <a:pt x="1304998" y="39850"/>
                  <a:pt x="1307874" y="43547"/>
                  <a:pt x="1307874" y="49299"/>
                </a:cubicBezTo>
                <a:lnTo>
                  <a:pt x="1306642" y="54229"/>
                </a:lnTo>
                <a:lnTo>
                  <a:pt x="1298014" y="52996"/>
                </a:lnTo>
                <a:close/>
                <a:moveTo>
                  <a:pt x="1326361" y="35742"/>
                </a:moveTo>
                <a:lnTo>
                  <a:pt x="1334989" y="40672"/>
                </a:lnTo>
                <a:lnTo>
                  <a:pt x="1362103" y="38207"/>
                </a:lnTo>
                <a:cubicBezTo>
                  <a:pt x="1362103" y="41493"/>
                  <a:pt x="1363336" y="43137"/>
                  <a:pt x="1365801" y="43137"/>
                </a:cubicBezTo>
                <a:lnTo>
                  <a:pt x="1359638" y="67786"/>
                </a:lnTo>
                <a:lnTo>
                  <a:pt x="1358406" y="92436"/>
                </a:lnTo>
                <a:lnTo>
                  <a:pt x="1362103" y="102296"/>
                </a:lnTo>
                <a:lnTo>
                  <a:pt x="1352243" y="102296"/>
                </a:lnTo>
                <a:cubicBezTo>
                  <a:pt x="1353065" y="97366"/>
                  <a:pt x="1349368" y="87095"/>
                  <a:pt x="1341151" y="71484"/>
                </a:cubicBezTo>
                <a:lnTo>
                  <a:pt x="1348546" y="46834"/>
                </a:lnTo>
                <a:lnTo>
                  <a:pt x="1343616" y="46834"/>
                </a:lnTo>
                <a:cubicBezTo>
                  <a:pt x="1337864" y="46012"/>
                  <a:pt x="1332524" y="55461"/>
                  <a:pt x="1327594" y="75181"/>
                </a:cubicBezTo>
                <a:cubicBezTo>
                  <a:pt x="1332524" y="86684"/>
                  <a:pt x="1334989" y="96544"/>
                  <a:pt x="1334989" y="104761"/>
                </a:cubicBezTo>
                <a:cubicBezTo>
                  <a:pt x="1334167" y="111334"/>
                  <a:pt x="1330880" y="114621"/>
                  <a:pt x="1325129" y="114621"/>
                </a:cubicBezTo>
                <a:lnTo>
                  <a:pt x="1320199" y="114621"/>
                </a:lnTo>
                <a:lnTo>
                  <a:pt x="1321431" y="94901"/>
                </a:lnTo>
                <a:cubicBezTo>
                  <a:pt x="1322253" y="90793"/>
                  <a:pt x="1320610" y="72305"/>
                  <a:pt x="1316501" y="39439"/>
                </a:cubicBezTo>
                <a:close/>
                <a:moveTo>
                  <a:pt x="210" y="0"/>
                </a:moveTo>
                <a:lnTo>
                  <a:pt x="5139" y="1232"/>
                </a:lnTo>
                <a:cubicBezTo>
                  <a:pt x="16643" y="21773"/>
                  <a:pt x="57725" y="34920"/>
                  <a:pt x="128388" y="40672"/>
                </a:cubicBezTo>
                <a:lnTo>
                  <a:pt x="137015" y="35742"/>
                </a:lnTo>
                <a:cubicBezTo>
                  <a:pt x="140302" y="35742"/>
                  <a:pt x="141534" y="37385"/>
                  <a:pt x="140713" y="40672"/>
                </a:cubicBezTo>
                <a:lnTo>
                  <a:pt x="254101" y="35742"/>
                </a:lnTo>
                <a:lnTo>
                  <a:pt x="254101" y="40672"/>
                </a:lnTo>
                <a:lnTo>
                  <a:pt x="262728" y="35742"/>
                </a:lnTo>
                <a:lnTo>
                  <a:pt x="271356" y="41904"/>
                </a:lnTo>
                <a:cubicBezTo>
                  <a:pt x="300935" y="36974"/>
                  <a:pt x="317779" y="34920"/>
                  <a:pt x="321888" y="35742"/>
                </a:cubicBezTo>
                <a:lnTo>
                  <a:pt x="321888" y="40672"/>
                </a:lnTo>
                <a:cubicBezTo>
                  <a:pt x="337499" y="36563"/>
                  <a:pt x="360095" y="33277"/>
                  <a:pt x="389674" y="30812"/>
                </a:cubicBezTo>
                <a:lnTo>
                  <a:pt x="398302" y="36974"/>
                </a:lnTo>
                <a:cubicBezTo>
                  <a:pt x="445958" y="30401"/>
                  <a:pt x="484986" y="28347"/>
                  <a:pt x="515387" y="30812"/>
                </a:cubicBezTo>
                <a:lnTo>
                  <a:pt x="520317" y="30812"/>
                </a:lnTo>
                <a:lnTo>
                  <a:pt x="542502" y="38207"/>
                </a:lnTo>
                <a:cubicBezTo>
                  <a:pt x="544145" y="31633"/>
                  <a:pt x="547432" y="28347"/>
                  <a:pt x="552362" y="28347"/>
                </a:cubicBezTo>
                <a:lnTo>
                  <a:pt x="569617" y="30812"/>
                </a:lnTo>
                <a:cubicBezTo>
                  <a:pt x="585228" y="31633"/>
                  <a:pt x="616862" y="30812"/>
                  <a:pt x="664518" y="28347"/>
                </a:cubicBezTo>
                <a:cubicBezTo>
                  <a:pt x="672734" y="36563"/>
                  <a:pt x="676843" y="43137"/>
                  <a:pt x="676843" y="48066"/>
                </a:cubicBezTo>
                <a:lnTo>
                  <a:pt x="690400" y="49299"/>
                </a:lnTo>
                <a:cubicBezTo>
                  <a:pt x="691222" y="40261"/>
                  <a:pt x="701903" y="34509"/>
                  <a:pt x="722444" y="32044"/>
                </a:cubicBezTo>
                <a:cubicBezTo>
                  <a:pt x="723266" y="38617"/>
                  <a:pt x="726142" y="42315"/>
                  <a:pt x="731072" y="43137"/>
                </a:cubicBezTo>
                <a:lnTo>
                  <a:pt x="745862" y="34509"/>
                </a:lnTo>
                <a:lnTo>
                  <a:pt x="749559" y="34509"/>
                </a:lnTo>
                <a:lnTo>
                  <a:pt x="748327" y="49299"/>
                </a:lnTo>
                <a:lnTo>
                  <a:pt x="758186" y="50531"/>
                </a:lnTo>
                <a:cubicBezTo>
                  <a:pt x="759008" y="37385"/>
                  <a:pt x="762295" y="30812"/>
                  <a:pt x="768046" y="30812"/>
                </a:cubicBezTo>
                <a:lnTo>
                  <a:pt x="781604" y="32044"/>
                </a:lnTo>
                <a:lnTo>
                  <a:pt x="803788" y="39439"/>
                </a:lnTo>
                <a:cubicBezTo>
                  <a:pt x="805432" y="32866"/>
                  <a:pt x="808718" y="29579"/>
                  <a:pt x="813648" y="29579"/>
                </a:cubicBezTo>
                <a:cubicBezTo>
                  <a:pt x="812005" y="42726"/>
                  <a:pt x="818989" y="49710"/>
                  <a:pt x="834600" y="50531"/>
                </a:cubicBezTo>
                <a:cubicBezTo>
                  <a:pt x="834600" y="45602"/>
                  <a:pt x="837887" y="39439"/>
                  <a:pt x="844460" y="32044"/>
                </a:cubicBezTo>
                <a:cubicBezTo>
                  <a:pt x="855963" y="37796"/>
                  <a:pt x="861715" y="43137"/>
                  <a:pt x="861715" y="48066"/>
                </a:cubicBezTo>
                <a:cubicBezTo>
                  <a:pt x="880613" y="36563"/>
                  <a:pt x="897457" y="31222"/>
                  <a:pt x="912247" y="32044"/>
                </a:cubicBezTo>
                <a:lnTo>
                  <a:pt x="925804" y="33277"/>
                </a:lnTo>
                <a:cubicBezTo>
                  <a:pt x="928269" y="34098"/>
                  <a:pt x="929502" y="36152"/>
                  <a:pt x="929502" y="39439"/>
                </a:cubicBezTo>
                <a:lnTo>
                  <a:pt x="939361" y="34509"/>
                </a:lnTo>
                <a:lnTo>
                  <a:pt x="943059" y="34509"/>
                </a:lnTo>
                <a:lnTo>
                  <a:pt x="941826" y="49299"/>
                </a:lnTo>
                <a:lnTo>
                  <a:pt x="960314" y="51764"/>
                </a:lnTo>
                <a:cubicBezTo>
                  <a:pt x="963600" y="35331"/>
                  <a:pt x="968530" y="27114"/>
                  <a:pt x="975103" y="27114"/>
                </a:cubicBezTo>
                <a:cubicBezTo>
                  <a:pt x="975103" y="30401"/>
                  <a:pt x="976747" y="32455"/>
                  <a:pt x="980033" y="33277"/>
                </a:cubicBezTo>
                <a:cubicBezTo>
                  <a:pt x="970995" y="64499"/>
                  <a:pt x="966476" y="82165"/>
                  <a:pt x="966476" y="86273"/>
                </a:cubicBezTo>
                <a:lnTo>
                  <a:pt x="1007148" y="34509"/>
                </a:lnTo>
                <a:lnTo>
                  <a:pt x="1034263" y="32044"/>
                </a:lnTo>
                <a:cubicBezTo>
                  <a:pt x="1034263" y="38617"/>
                  <a:pt x="1036728" y="42315"/>
                  <a:pt x="1041658" y="43137"/>
                </a:cubicBezTo>
                <a:lnTo>
                  <a:pt x="1065075" y="29579"/>
                </a:lnTo>
                <a:cubicBezTo>
                  <a:pt x="1070005" y="33687"/>
                  <a:pt x="1076167" y="35742"/>
                  <a:pt x="1083562" y="35742"/>
                </a:cubicBezTo>
                <a:cubicBezTo>
                  <a:pt x="1089314" y="33277"/>
                  <a:pt x="1093833" y="32044"/>
                  <a:pt x="1097119" y="32044"/>
                </a:cubicBezTo>
                <a:cubicBezTo>
                  <a:pt x="1110266" y="53407"/>
                  <a:pt x="1116428" y="68608"/>
                  <a:pt x="1115607" y="77646"/>
                </a:cubicBezTo>
                <a:lnTo>
                  <a:pt x="1124234" y="78879"/>
                </a:lnTo>
                <a:lnTo>
                  <a:pt x="1125466" y="73949"/>
                </a:lnTo>
                <a:lnTo>
                  <a:pt x="1123001" y="39439"/>
                </a:lnTo>
                <a:lnTo>
                  <a:pt x="1132861" y="34509"/>
                </a:lnTo>
                <a:lnTo>
                  <a:pt x="1150116" y="36974"/>
                </a:lnTo>
                <a:cubicBezTo>
                  <a:pt x="1156689" y="36974"/>
                  <a:pt x="1159565" y="41904"/>
                  <a:pt x="1158743" y="51764"/>
                </a:cubicBezTo>
                <a:lnTo>
                  <a:pt x="1162441" y="51764"/>
                </a:lnTo>
                <a:lnTo>
                  <a:pt x="1182161" y="34509"/>
                </a:lnTo>
                <a:lnTo>
                  <a:pt x="1217903" y="36974"/>
                </a:lnTo>
                <a:cubicBezTo>
                  <a:pt x="1224476" y="37796"/>
                  <a:pt x="1230638" y="36563"/>
                  <a:pt x="1236390" y="33277"/>
                </a:cubicBezTo>
                <a:lnTo>
                  <a:pt x="1257342" y="49299"/>
                </a:lnTo>
                <a:lnTo>
                  <a:pt x="1262272" y="50531"/>
                </a:lnTo>
                <a:lnTo>
                  <a:pt x="1258575" y="39439"/>
                </a:lnTo>
                <a:lnTo>
                  <a:pt x="1267202" y="35742"/>
                </a:lnTo>
                <a:cubicBezTo>
                  <a:pt x="1273775" y="37385"/>
                  <a:pt x="1276651" y="41082"/>
                  <a:pt x="1275829" y="46834"/>
                </a:cubicBezTo>
                <a:lnTo>
                  <a:pt x="1274597" y="71484"/>
                </a:lnTo>
                <a:cubicBezTo>
                  <a:pt x="1272954" y="90382"/>
                  <a:pt x="1265970" y="99420"/>
                  <a:pt x="1253645" y="98598"/>
                </a:cubicBezTo>
                <a:lnTo>
                  <a:pt x="1253645" y="103528"/>
                </a:lnTo>
                <a:lnTo>
                  <a:pt x="1257342" y="114621"/>
                </a:lnTo>
                <a:lnTo>
                  <a:pt x="1247482" y="118318"/>
                </a:lnTo>
                <a:cubicBezTo>
                  <a:pt x="1244196" y="115031"/>
                  <a:pt x="1236801" y="112977"/>
                  <a:pt x="1225298" y="112156"/>
                </a:cubicBezTo>
                <a:cubicBezTo>
                  <a:pt x="1224476" y="122015"/>
                  <a:pt x="1221189" y="126535"/>
                  <a:pt x="1215438" y="125713"/>
                </a:cubicBezTo>
                <a:lnTo>
                  <a:pt x="1211740" y="115853"/>
                </a:lnTo>
                <a:cubicBezTo>
                  <a:pt x="1215027" y="115853"/>
                  <a:pt x="1216670" y="114210"/>
                  <a:pt x="1216670" y="110923"/>
                </a:cubicBezTo>
                <a:cubicBezTo>
                  <a:pt x="1195307" y="106815"/>
                  <a:pt x="1180928" y="100652"/>
                  <a:pt x="1173533" y="92436"/>
                </a:cubicBezTo>
                <a:cubicBezTo>
                  <a:pt x="1172712" y="102296"/>
                  <a:pt x="1167782" y="106815"/>
                  <a:pt x="1158743" y="105993"/>
                </a:cubicBezTo>
                <a:lnTo>
                  <a:pt x="1162441" y="117086"/>
                </a:lnTo>
                <a:lnTo>
                  <a:pt x="1162441" y="122015"/>
                </a:lnTo>
                <a:cubicBezTo>
                  <a:pt x="1161619" y="126124"/>
                  <a:pt x="1151759" y="133519"/>
                  <a:pt x="1132861" y="144200"/>
                </a:cubicBezTo>
                <a:lnTo>
                  <a:pt x="1124234" y="142968"/>
                </a:lnTo>
                <a:cubicBezTo>
                  <a:pt x="1118482" y="142968"/>
                  <a:pt x="1116017" y="138038"/>
                  <a:pt x="1116839" y="128178"/>
                </a:cubicBezTo>
                <a:lnTo>
                  <a:pt x="1106979" y="126945"/>
                </a:lnTo>
                <a:cubicBezTo>
                  <a:pt x="1106157" y="140092"/>
                  <a:pt x="1101228" y="146254"/>
                  <a:pt x="1092189" y="145432"/>
                </a:cubicBezTo>
                <a:cubicBezTo>
                  <a:pt x="1087259" y="142146"/>
                  <a:pt x="1081508" y="140092"/>
                  <a:pt x="1074935" y="139270"/>
                </a:cubicBezTo>
                <a:cubicBezTo>
                  <a:pt x="1074935" y="142557"/>
                  <a:pt x="1073291" y="144200"/>
                  <a:pt x="1070005" y="144200"/>
                </a:cubicBezTo>
                <a:cubicBezTo>
                  <a:pt x="1070826" y="137627"/>
                  <a:pt x="1067950" y="133929"/>
                  <a:pt x="1061377" y="133108"/>
                </a:cubicBezTo>
                <a:cubicBezTo>
                  <a:pt x="1058091" y="142968"/>
                  <a:pt x="1049052" y="147076"/>
                  <a:pt x="1034263" y="145432"/>
                </a:cubicBezTo>
                <a:cubicBezTo>
                  <a:pt x="1030976" y="145432"/>
                  <a:pt x="1029333" y="143789"/>
                  <a:pt x="1029333" y="140503"/>
                </a:cubicBezTo>
                <a:cubicBezTo>
                  <a:pt x="1013721" y="146254"/>
                  <a:pt x="1001807" y="148719"/>
                  <a:pt x="993591" y="147897"/>
                </a:cubicBezTo>
                <a:lnTo>
                  <a:pt x="993591" y="142968"/>
                </a:lnTo>
                <a:lnTo>
                  <a:pt x="983731" y="146665"/>
                </a:lnTo>
                <a:lnTo>
                  <a:pt x="961546" y="145432"/>
                </a:lnTo>
                <a:cubicBezTo>
                  <a:pt x="959081" y="145432"/>
                  <a:pt x="957849" y="143789"/>
                  <a:pt x="957849" y="140503"/>
                </a:cubicBezTo>
                <a:cubicBezTo>
                  <a:pt x="949632" y="146254"/>
                  <a:pt x="927037" y="149130"/>
                  <a:pt x="890062" y="149130"/>
                </a:cubicBezTo>
                <a:lnTo>
                  <a:pt x="890062" y="144200"/>
                </a:lnTo>
                <a:lnTo>
                  <a:pt x="880202" y="149130"/>
                </a:lnTo>
                <a:lnTo>
                  <a:pt x="876505" y="147897"/>
                </a:lnTo>
                <a:cubicBezTo>
                  <a:pt x="860893" y="147076"/>
                  <a:pt x="838298" y="147076"/>
                  <a:pt x="808718" y="147897"/>
                </a:cubicBezTo>
                <a:lnTo>
                  <a:pt x="808718" y="142968"/>
                </a:lnTo>
                <a:lnTo>
                  <a:pt x="800091" y="147897"/>
                </a:lnTo>
                <a:lnTo>
                  <a:pt x="768046" y="145432"/>
                </a:lnTo>
                <a:cubicBezTo>
                  <a:pt x="761473" y="144611"/>
                  <a:pt x="755311" y="145432"/>
                  <a:pt x="749559" y="147897"/>
                </a:cubicBezTo>
                <a:cubicBezTo>
                  <a:pt x="747094" y="147897"/>
                  <a:pt x="745862" y="146254"/>
                  <a:pt x="745862" y="142968"/>
                </a:cubicBezTo>
                <a:cubicBezTo>
                  <a:pt x="712995" y="147076"/>
                  <a:pt x="688757" y="148719"/>
                  <a:pt x="673145" y="147897"/>
                </a:cubicBezTo>
                <a:lnTo>
                  <a:pt x="664518" y="141735"/>
                </a:lnTo>
                <a:lnTo>
                  <a:pt x="655890" y="145432"/>
                </a:lnTo>
                <a:cubicBezTo>
                  <a:pt x="652604" y="145432"/>
                  <a:pt x="650961" y="143789"/>
                  <a:pt x="650961" y="140503"/>
                </a:cubicBezTo>
                <a:cubicBezTo>
                  <a:pt x="627132" y="145432"/>
                  <a:pt x="601661" y="146665"/>
                  <a:pt x="574547" y="144200"/>
                </a:cubicBezTo>
                <a:lnTo>
                  <a:pt x="471018" y="136805"/>
                </a:lnTo>
                <a:cubicBezTo>
                  <a:pt x="464445" y="135984"/>
                  <a:pt x="458693" y="136805"/>
                  <a:pt x="453763" y="139270"/>
                </a:cubicBezTo>
                <a:cubicBezTo>
                  <a:pt x="450477" y="139270"/>
                  <a:pt x="448833" y="137627"/>
                  <a:pt x="448833" y="134340"/>
                </a:cubicBezTo>
                <a:lnTo>
                  <a:pt x="426649" y="138038"/>
                </a:lnTo>
                <a:lnTo>
                  <a:pt x="408161" y="136805"/>
                </a:lnTo>
                <a:cubicBezTo>
                  <a:pt x="401588" y="135984"/>
                  <a:pt x="395837" y="133929"/>
                  <a:pt x="390907" y="130643"/>
                </a:cubicBezTo>
                <a:cubicBezTo>
                  <a:pt x="375295" y="132286"/>
                  <a:pt x="354343" y="133519"/>
                  <a:pt x="328050" y="134340"/>
                </a:cubicBezTo>
                <a:cubicBezTo>
                  <a:pt x="324763" y="131054"/>
                  <a:pt x="299292" y="126124"/>
                  <a:pt x="251636" y="119550"/>
                </a:cubicBezTo>
                <a:cubicBezTo>
                  <a:pt x="245885" y="122015"/>
                  <a:pt x="241365" y="123248"/>
                  <a:pt x="238079" y="123248"/>
                </a:cubicBezTo>
                <a:cubicBezTo>
                  <a:pt x="225754" y="116675"/>
                  <a:pt x="181795" y="106404"/>
                  <a:pt x="106203" y="92436"/>
                </a:cubicBezTo>
                <a:cubicBezTo>
                  <a:pt x="32254" y="73538"/>
                  <a:pt x="-3077" y="42726"/>
                  <a:pt x="210" y="0"/>
                </a:cubicBezTo>
                <a:close/>
              </a:path>
            </a:pathLst>
          </a:custGeom>
          <a:solidFill>
            <a:srgbClr val="7B4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105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5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F41BBC1B-B7CD-437C-BDED-97204F85A1E8}"/>
              </a:ext>
            </a:extLst>
          </p:cNvPr>
          <p:cNvSpPr txBox="1"/>
          <p:nvPr/>
        </p:nvSpPr>
        <p:spPr>
          <a:xfrm>
            <a:off x="288174" y="5780309"/>
            <a:ext cx="1348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the </a:t>
            </a:r>
            <a:r>
              <a:rPr lang="en-US" sz="20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FAITH</a:t>
            </a:r>
            <a:r>
              <a:rPr lang="en-US" sz="1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 to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863782-D2B2-4F96-AC87-D56183B0A7AA}"/>
              </a:ext>
            </a:extLst>
          </p:cNvPr>
          <p:cNvSpPr txBox="1"/>
          <p:nvPr/>
        </p:nvSpPr>
        <p:spPr>
          <a:xfrm>
            <a:off x="1208116" y="5672387"/>
            <a:ext cx="1932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hinos Park Script PERSONAL US" panose="02000000000000000000" pitchFamily="2" charset="0"/>
                <a:ea typeface="UD Digi Kyokasho NK-B" panose="02020700000000000000" pitchFamily="18" charset="-128"/>
                <a:cs typeface="Utsaah" panose="020B0502040204020203" pitchFamily="34" charset="0"/>
              </a:rPr>
              <a:t>Follow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0D0B4B4-4FFA-44C4-A711-EDF266E903CC}"/>
              </a:ext>
            </a:extLst>
          </p:cNvPr>
          <p:cNvSpPr/>
          <p:nvPr/>
        </p:nvSpPr>
        <p:spPr>
          <a:xfrm rot="10800000" flipH="1">
            <a:off x="432953" y="6129251"/>
            <a:ext cx="1041172" cy="51168"/>
          </a:xfrm>
          <a:custGeom>
            <a:avLst/>
            <a:gdLst/>
            <a:ahLst/>
            <a:cxnLst/>
            <a:rect l="l" t="t" r="r" b="b"/>
            <a:pathLst>
              <a:path w="1691176" h="149130">
                <a:moveTo>
                  <a:pt x="1062610" y="118318"/>
                </a:moveTo>
                <a:lnTo>
                  <a:pt x="1062610" y="128178"/>
                </a:lnTo>
                <a:lnTo>
                  <a:pt x="1071237" y="129410"/>
                </a:lnTo>
                <a:cubicBezTo>
                  <a:pt x="1072059" y="122837"/>
                  <a:pt x="1069183" y="119140"/>
                  <a:pt x="1062610" y="118318"/>
                </a:cubicBezTo>
                <a:close/>
                <a:moveTo>
                  <a:pt x="1081097" y="114621"/>
                </a:moveTo>
                <a:cubicBezTo>
                  <a:pt x="1081919" y="121194"/>
                  <a:pt x="1084794" y="124891"/>
                  <a:pt x="1089724" y="125713"/>
                </a:cubicBezTo>
                <a:lnTo>
                  <a:pt x="1089724" y="115853"/>
                </a:lnTo>
                <a:close/>
                <a:moveTo>
                  <a:pt x="996056" y="113388"/>
                </a:moveTo>
                <a:lnTo>
                  <a:pt x="994823" y="123248"/>
                </a:lnTo>
                <a:lnTo>
                  <a:pt x="999753" y="123248"/>
                </a:lnTo>
                <a:lnTo>
                  <a:pt x="1000986" y="113388"/>
                </a:lnTo>
                <a:close/>
                <a:moveTo>
                  <a:pt x="973871" y="102296"/>
                </a:moveTo>
                <a:lnTo>
                  <a:pt x="973871" y="112156"/>
                </a:lnTo>
                <a:cubicBezTo>
                  <a:pt x="979623" y="112156"/>
                  <a:pt x="982909" y="108869"/>
                  <a:pt x="983731" y="102296"/>
                </a:cubicBezTo>
                <a:close/>
                <a:moveTo>
                  <a:pt x="1275829" y="101063"/>
                </a:moveTo>
                <a:cubicBezTo>
                  <a:pt x="1281581" y="102706"/>
                  <a:pt x="1284457" y="105993"/>
                  <a:pt x="1284457" y="110923"/>
                </a:cubicBezTo>
                <a:cubicBezTo>
                  <a:pt x="1283635" y="117496"/>
                  <a:pt x="1280349" y="120783"/>
                  <a:pt x="1274597" y="120783"/>
                </a:cubicBezTo>
                <a:lnTo>
                  <a:pt x="1269667" y="119550"/>
                </a:lnTo>
                <a:cubicBezTo>
                  <a:pt x="1270489" y="116264"/>
                  <a:pt x="1269667" y="111334"/>
                  <a:pt x="1267202" y="104761"/>
                </a:cubicBezTo>
                <a:close/>
                <a:moveTo>
                  <a:pt x="1136559" y="94901"/>
                </a:moveTo>
                <a:lnTo>
                  <a:pt x="1135326" y="109691"/>
                </a:lnTo>
                <a:lnTo>
                  <a:pt x="1140256" y="109691"/>
                </a:lnTo>
                <a:cubicBezTo>
                  <a:pt x="1140256" y="106404"/>
                  <a:pt x="1142310" y="101474"/>
                  <a:pt x="1146419" y="94901"/>
                </a:cubicBezTo>
                <a:close/>
                <a:moveTo>
                  <a:pt x="1304177" y="92436"/>
                </a:moveTo>
                <a:cubicBezTo>
                  <a:pt x="1309928" y="94079"/>
                  <a:pt x="1312393" y="97777"/>
                  <a:pt x="1311571" y="103528"/>
                </a:cubicBezTo>
                <a:lnTo>
                  <a:pt x="1302944" y="102296"/>
                </a:lnTo>
                <a:close/>
                <a:moveTo>
                  <a:pt x="1097119" y="91203"/>
                </a:moveTo>
                <a:lnTo>
                  <a:pt x="1095887" y="101063"/>
                </a:lnTo>
                <a:lnTo>
                  <a:pt x="1109444" y="102296"/>
                </a:lnTo>
                <a:cubicBezTo>
                  <a:pt x="1110266" y="95722"/>
                  <a:pt x="1107390" y="92436"/>
                  <a:pt x="1100817" y="92436"/>
                </a:cubicBezTo>
                <a:close/>
                <a:moveTo>
                  <a:pt x="854320" y="87506"/>
                </a:moveTo>
                <a:cubicBezTo>
                  <a:pt x="847747" y="88328"/>
                  <a:pt x="844460" y="91203"/>
                  <a:pt x="844460" y="96133"/>
                </a:cubicBezTo>
                <a:cubicBezTo>
                  <a:pt x="847747" y="96955"/>
                  <a:pt x="851855" y="99009"/>
                  <a:pt x="856785" y="102296"/>
                </a:cubicBezTo>
                <a:lnTo>
                  <a:pt x="858018" y="87506"/>
                </a:lnTo>
                <a:close/>
                <a:moveTo>
                  <a:pt x="1074935" y="80111"/>
                </a:moveTo>
                <a:cubicBezTo>
                  <a:pt x="1062610" y="84219"/>
                  <a:pt x="1056447" y="88738"/>
                  <a:pt x="1056447" y="93668"/>
                </a:cubicBezTo>
                <a:lnTo>
                  <a:pt x="1073702" y="94901"/>
                </a:lnTo>
                <a:close/>
                <a:moveTo>
                  <a:pt x="1017008" y="80111"/>
                </a:moveTo>
                <a:lnTo>
                  <a:pt x="1015775" y="85041"/>
                </a:lnTo>
                <a:lnTo>
                  <a:pt x="1025635" y="86273"/>
                </a:lnTo>
                <a:lnTo>
                  <a:pt x="1025635" y="81344"/>
                </a:lnTo>
                <a:close/>
                <a:moveTo>
                  <a:pt x="957849" y="75181"/>
                </a:moveTo>
                <a:cubicBezTo>
                  <a:pt x="953741" y="75181"/>
                  <a:pt x="949221" y="80111"/>
                  <a:pt x="944291" y="89971"/>
                </a:cubicBezTo>
                <a:lnTo>
                  <a:pt x="956616" y="89971"/>
                </a:lnTo>
                <a:close/>
                <a:moveTo>
                  <a:pt x="1203113" y="60391"/>
                </a:moveTo>
                <a:lnTo>
                  <a:pt x="1188323" y="69019"/>
                </a:lnTo>
                <a:cubicBezTo>
                  <a:pt x="1190788" y="88738"/>
                  <a:pt x="1194485" y="99009"/>
                  <a:pt x="1199415" y="99831"/>
                </a:cubicBezTo>
                <a:cubicBezTo>
                  <a:pt x="1201059" y="85863"/>
                  <a:pt x="1203524" y="72716"/>
                  <a:pt x="1206810" y="60391"/>
                </a:cubicBezTo>
                <a:close/>
                <a:moveTo>
                  <a:pt x="999753" y="59159"/>
                </a:moveTo>
                <a:cubicBezTo>
                  <a:pt x="995645" y="76414"/>
                  <a:pt x="993591" y="86273"/>
                  <a:pt x="993591" y="88738"/>
                </a:cubicBezTo>
                <a:cubicBezTo>
                  <a:pt x="999342" y="88738"/>
                  <a:pt x="1002629" y="85452"/>
                  <a:pt x="1003451" y="78879"/>
                </a:cubicBezTo>
                <a:lnTo>
                  <a:pt x="1004683" y="59159"/>
                </a:lnTo>
                <a:close/>
                <a:moveTo>
                  <a:pt x="941826" y="59159"/>
                </a:moveTo>
                <a:lnTo>
                  <a:pt x="941826" y="64089"/>
                </a:lnTo>
                <a:lnTo>
                  <a:pt x="950454" y="65321"/>
                </a:lnTo>
                <a:lnTo>
                  <a:pt x="950454" y="60391"/>
                </a:lnTo>
                <a:close/>
                <a:moveTo>
                  <a:pt x="743397" y="54229"/>
                </a:moveTo>
                <a:lnTo>
                  <a:pt x="743397" y="64089"/>
                </a:lnTo>
                <a:lnTo>
                  <a:pt x="747094" y="64089"/>
                </a:lnTo>
                <a:lnTo>
                  <a:pt x="748327" y="54229"/>
                </a:lnTo>
                <a:close/>
                <a:moveTo>
                  <a:pt x="865413" y="52996"/>
                </a:moveTo>
                <a:lnTo>
                  <a:pt x="864180" y="62856"/>
                </a:lnTo>
                <a:lnTo>
                  <a:pt x="869110" y="64089"/>
                </a:lnTo>
                <a:lnTo>
                  <a:pt x="870342" y="54229"/>
                </a:lnTo>
                <a:close/>
                <a:moveTo>
                  <a:pt x="1537116" y="51764"/>
                </a:moveTo>
                <a:cubicBezTo>
                  <a:pt x="1545332" y="55872"/>
                  <a:pt x="1549030" y="66143"/>
                  <a:pt x="1548208" y="82576"/>
                </a:cubicBezTo>
                <a:lnTo>
                  <a:pt x="1538348" y="86273"/>
                </a:lnTo>
                <a:lnTo>
                  <a:pt x="1529721" y="81344"/>
                </a:lnTo>
                <a:close/>
                <a:moveTo>
                  <a:pt x="1284457" y="51764"/>
                </a:moveTo>
                <a:lnTo>
                  <a:pt x="1293084" y="52996"/>
                </a:lnTo>
                <a:cubicBezTo>
                  <a:pt x="1293084" y="60391"/>
                  <a:pt x="1294317" y="66964"/>
                  <a:pt x="1296782" y="72716"/>
                </a:cubicBezTo>
                <a:lnTo>
                  <a:pt x="1286922" y="76414"/>
                </a:lnTo>
                <a:lnTo>
                  <a:pt x="1283224" y="76414"/>
                </a:lnTo>
                <a:close/>
                <a:moveTo>
                  <a:pt x="1226530" y="51764"/>
                </a:moveTo>
                <a:cubicBezTo>
                  <a:pt x="1225708" y="55872"/>
                  <a:pt x="1223654" y="60802"/>
                  <a:pt x="1220368" y="66554"/>
                </a:cubicBezTo>
                <a:lnTo>
                  <a:pt x="1228995" y="72716"/>
                </a:lnTo>
                <a:cubicBezTo>
                  <a:pt x="1225708" y="78468"/>
                  <a:pt x="1223654" y="82987"/>
                  <a:pt x="1222833" y="86273"/>
                </a:cubicBezTo>
                <a:cubicBezTo>
                  <a:pt x="1225298" y="92847"/>
                  <a:pt x="1226530" y="98187"/>
                  <a:pt x="1226530" y="102296"/>
                </a:cubicBezTo>
                <a:cubicBezTo>
                  <a:pt x="1232282" y="102296"/>
                  <a:pt x="1237622" y="92436"/>
                  <a:pt x="1242552" y="72716"/>
                </a:cubicBezTo>
                <a:cubicBezTo>
                  <a:pt x="1239266" y="72716"/>
                  <a:pt x="1237622" y="71073"/>
                  <a:pt x="1237622" y="67786"/>
                </a:cubicBezTo>
                <a:cubicBezTo>
                  <a:pt x="1244196" y="68608"/>
                  <a:pt x="1247482" y="65732"/>
                  <a:pt x="1247482" y="59159"/>
                </a:cubicBezTo>
                <a:cubicBezTo>
                  <a:pt x="1237622" y="58337"/>
                  <a:pt x="1230638" y="55872"/>
                  <a:pt x="1226530" y="51764"/>
                </a:cubicBezTo>
                <a:close/>
                <a:moveTo>
                  <a:pt x="843228" y="51764"/>
                </a:moveTo>
                <a:lnTo>
                  <a:pt x="841995" y="66554"/>
                </a:lnTo>
                <a:lnTo>
                  <a:pt x="850623" y="67786"/>
                </a:lnTo>
                <a:lnTo>
                  <a:pt x="851855" y="52996"/>
                </a:lnTo>
                <a:close/>
                <a:moveTo>
                  <a:pt x="1682549" y="48066"/>
                </a:moveTo>
                <a:lnTo>
                  <a:pt x="1691176" y="49299"/>
                </a:lnTo>
                <a:lnTo>
                  <a:pt x="1691176" y="59159"/>
                </a:lnTo>
                <a:lnTo>
                  <a:pt x="1681316" y="57926"/>
                </a:lnTo>
                <a:close/>
                <a:moveTo>
                  <a:pt x="1019473" y="45602"/>
                </a:moveTo>
                <a:lnTo>
                  <a:pt x="1017008" y="70251"/>
                </a:lnTo>
                <a:cubicBezTo>
                  <a:pt x="1023581" y="71073"/>
                  <a:pt x="1026868" y="68197"/>
                  <a:pt x="1026868" y="61624"/>
                </a:cubicBezTo>
                <a:lnTo>
                  <a:pt x="1026868" y="56694"/>
                </a:lnTo>
                <a:cubicBezTo>
                  <a:pt x="1027690" y="50121"/>
                  <a:pt x="1025225" y="46423"/>
                  <a:pt x="1019473" y="45602"/>
                </a:cubicBezTo>
                <a:close/>
                <a:moveTo>
                  <a:pt x="1569160" y="44369"/>
                </a:moveTo>
                <a:cubicBezTo>
                  <a:pt x="1574912" y="46012"/>
                  <a:pt x="1577377" y="49710"/>
                  <a:pt x="1576555" y="55461"/>
                </a:cubicBezTo>
                <a:cubicBezTo>
                  <a:pt x="1571625" y="71073"/>
                  <a:pt x="1566695" y="78879"/>
                  <a:pt x="1561766" y="78879"/>
                </a:cubicBezTo>
                <a:lnTo>
                  <a:pt x="1558068" y="69019"/>
                </a:lnTo>
                <a:lnTo>
                  <a:pt x="1559301" y="54229"/>
                </a:lnTo>
                <a:cubicBezTo>
                  <a:pt x="1560944" y="47656"/>
                  <a:pt x="1564230" y="44369"/>
                  <a:pt x="1569160" y="44369"/>
                </a:cubicBezTo>
                <a:close/>
                <a:moveTo>
                  <a:pt x="915944" y="43137"/>
                </a:moveTo>
                <a:lnTo>
                  <a:pt x="914712" y="57926"/>
                </a:lnTo>
                <a:lnTo>
                  <a:pt x="928269" y="57926"/>
                </a:lnTo>
                <a:cubicBezTo>
                  <a:pt x="925804" y="51353"/>
                  <a:pt x="924572" y="46423"/>
                  <a:pt x="924572" y="43137"/>
                </a:cubicBezTo>
                <a:close/>
                <a:moveTo>
                  <a:pt x="1634482" y="41904"/>
                </a:moveTo>
                <a:cubicBezTo>
                  <a:pt x="1634482" y="46834"/>
                  <a:pt x="1638590" y="52175"/>
                  <a:pt x="1646807" y="57926"/>
                </a:cubicBezTo>
                <a:lnTo>
                  <a:pt x="1655434" y="57926"/>
                </a:lnTo>
                <a:lnTo>
                  <a:pt x="1656667" y="48066"/>
                </a:lnTo>
                <a:lnTo>
                  <a:pt x="1665294" y="49299"/>
                </a:lnTo>
                <a:lnTo>
                  <a:pt x="1664062" y="69019"/>
                </a:lnTo>
                <a:cubicBezTo>
                  <a:pt x="1663240" y="75592"/>
                  <a:pt x="1659953" y="78468"/>
                  <a:pt x="1654202" y="77646"/>
                </a:cubicBezTo>
                <a:lnTo>
                  <a:pt x="1640644" y="76414"/>
                </a:lnTo>
                <a:cubicBezTo>
                  <a:pt x="1641466" y="69019"/>
                  <a:pt x="1634482" y="63678"/>
                  <a:pt x="1619692" y="60391"/>
                </a:cubicBezTo>
                <a:lnTo>
                  <a:pt x="1620925" y="45602"/>
                </a:lnTo>
                <a:cubicBezTo>
                  <a:pt x="1626676" y="43137"/>
                  <a:pt x="1631195" y="41904"/>
                  <a:pt x="1634482" y="41904"/>
                </a:cubicBezTo>
                <a:close/>
                <a:moveTo>
                  <a:pt x="1596275" y="41904"/>
                </a:moveTo>
                <a:lnTo>
                  <a:pt x="1601205" y="41904"/>
                </a:lnTo>
                <a:lnTo>
                  <a:pt x="1599972" y="56694"/>
                </a:lnTo>
                <a:lnTo>
                  <a:pt x="1613530" y="48066"/>
                </a:lnTo>
                <a:lnTo>
                  <a:pt x="1618460" y="48066"/>
                </a:lnTo>
                <a:lnTo>
                  <a:pt x="1607367" y="67786"/>
                </a:lnTo>
                <a:cubicBezTo>
                  <a:pt x="1609832" y="73538"/>
                  <a:pt x="1611065" y="80111"/>
                  <a:pt x="1611065" y="87506"/>
                </a:cubicBezTo>
                <a:lnTo>
                  <a:pt x="1606135" y="87506"/>
                </a:lnTo>
                <a:cubicBezTo>
                  <a:pt x="1600383" y="83398"/>
                  <a:pt x="1595864" y="81344"/>
                  <a:pt x="1592578" y="81344"/>
                </a:cubicBezTo>
                <a:lnTo>
                  <a:pt x="1593810" y="66554"/>
                </a:lnTo>
                <a:lnTo>
                  <a:pt x="1602437" y="71484"/>
                </a:lnTo>
                <a:lnTo>
                  <a:pt x="1603670" y="61624"/>
                </a:lnTo>
                <a:cubicBezTo>
                  <a:pt x="1591345" y="60802"/>
                  <a:pt x="1585594" y="55461"/>
                  <a:pt x="1586415" y="45602"/>
                </a:cubicBezTo>
                <a:close/>
                <a:moveTo>
                  <a:pt x="1474259" y="41904"/>
                </a:moveTo>
                <a:lnTo>
                  <a:pt x="1482887" y="43137"/>
                </a:lnTo>
                <a:cubicBezTo>
                  <a:pt x="1489460" y="43137"/>
                  <a:pt x="1492336" y="48066"/>
                  <a:pt x="1491514" y="57926"/>
                </a:cubicBezTo>
                <a:lnTo>
                  <a:pt x="1500141" y="59159"/>
                </a:lnTo>
                <a:cubicBezTo>
                  <a:pt x="1500963" y="46012"/>
                  <a:pt x="1512055" y="40261"/>
                  <a:pt x="1533418" y="41904"/>
                </a:cubicBezTo>
                <a:lnTo>
                  <a:pt x="1532186" y="46834"/>
                </a:lnTo>
                <a:cubicBezTo>
                  <a:pt x="1532186" y="53407"/>
                  <a:pt x="1529310" y="56283"/>
                  <a:pt x="1523559" y="55461"/>
                </a:cubicBezTo>
                <a:cubicBezTo>
                  <a:pt x="1523559" y="52175"/>
                  <a:pt x="1521915" y="50531"/>
                  <a:pt x="1518629" y="50531"/>
                </a:cubicBezTo>
                <a:cubicBezTo>
                  <a:pt x="1514520" y="76824"/>
                  <a:pt x="1509180" y="89560"/>
                  <a:pt x="1502606" y="88738"/>
                </a:cubicBezTo>
                <a:lnTo>
                  <a:pt x="1497676" y="88738"/>
                </a:lnTo>
                <a:lnTo>
                  <a:pt x="1500141" y="64089"/>
                </a:lnTo>
                <a:lnTo>
                  <a:pt x="1490282" y="62856"/>
                </a:lnTo>
                <a:cubicBezTo>
                  <a:pt x="1490282" y="70251"/>
                  <a:pt x="1477957" y="76003"/>
                  <a:pt x="1453307" y="80111"/>
                </a:cubicBezTo>
                <a:lnTo>
                  <a:pt x="1453307" y="89971"/>
                </a:lnTo>
                <a:lnTo>
                  <a:pt x="1448377" y="89971"/>
                </a:lnTo>
                <a:lnTo>
                  <a:pt x="1439750" y="83808"/>
                </a:lnTo>
                <a:lnTo>
                  <a:pt x="1438517" y="98598"/>
                </a:lnTo>
                <a:lnTo>
                  <a:pt x="1429890" y="97366"/>
                </a:lnTo>
                <a:lnTo>
                  <a:pt x="1431122" y="78879"/>
                </a:lnTo>
                <a:cubicBezTo>
                  <a:pt x="1439339" y="78879"/>
                  <a:pt x="1453718" y="66554"/>
                  <a:pt x="1474259" y="41904"/>
                </a:cubicBezTo>
                <a:close/>
                <a:moveTo>
                  <a:pt x="1397845" y="40672"/>
                </a:moveTo>
                <a:lnTo>
                  <a:pt x="1397845" y="45602"/>
                </a:lnTo>
                <a:lnTo>
                  <a:pt x="1406473" y="41904"/>
                </a:lnTo>
                <a:lnTo>
                  <a:pt x="1411403" y="41904"/>
                </a:lnTo>
                <a:cubicBezTo>
                  <a:pt x="1420441" y="46012"/>
                  <a:pt x="1424138" y="56283"/>
                  <a:pt x="1422495" y="72716"/>
                </a:cubicBezTo>
                <a:lnTo>
                  <a:pt x="1421262" y="87506"/>
                </a:lnTo>
                <a:lnTo>
                  <a:pt x="1412635" y="86273"/>
                </a:lnTo>
                <a:lnTo>
                  <a:pt x="1410170" y="56694"/>
                </a:lnTo>
                <a:cubicBezTo>
                  <a:pt x="1404419" y="56694"/>
                  <a:pt x="1401132" y="61624"/>
                  <a:pt x="1400310" y="71484"/>
                </a:cubicBezTo>
                <a:cubicBezTo>
                  <a:pt x="1402775" y="78057"/>
                  <a:pt x="1404008" y="82987"/>
                  <a:pt x="1404008" y="86273"/>
                </a:cubicBezTo>
                <a:lnTo>
                  <a:pt x="1394148" y="85041"/>
                </a:lnTo>
                <a:lnTo>
                  <a:pt x="1395380" y="75181"/>
                </a:lnTo>
                <a:lnTo>
                  <a:pt x="1385520" y="80111"/>
                </a:lnTo>
                <a:lnTo>
                  <a:pt x="1381823" y="78879"/>
                </a:lnTo>
                <a:lnTo>
                  <a:pt x="1370731" y="49299"/>
                </a:lnTo>
                <a:lnTo>
                  <a:pt x="1379358" y="49299"/>
                </a:lnTo>
                <a:lnTo>
                  <a:pt x="1378126" y="59159"/>
                </a:lnTo>
                <a:lnTo>
                  <a:pt x="1387985" y="60391"/>
                </a:lnTo>
                <a:cubicBezTo>
                  <a:pt x="1388807" y="47245"/>
                  <a:pt x="1392094" y="40672"/>
                  <a:pt x="1397845" y="40672"/>
                </a:cubicBezTo>
                <a:close/>
                <a:moveTo>
                  <a:pt x="1073702" y="40672"/>
                </a:moveTo>
                <a:lnTo>
                  <a:pt x="1071237" y="65321"/>
                </a:lnTo>
                <a:lnTo>
                  <a:pt x="1076167" y="65321"/>
                </a:lnTo>
                <a:lnTo>
                  <a:pt x="1078632" y="40672"/>
                </a:lnTo>
                <a:close/>
                <a:moveTo>
                  <a:pt x="1438517" y="39439"/>
                </a:moveTo>
                <a:lnTo>
                  <a:pt x="1443447" y="39439"/>
                </a:lnTo>
                <a:cubicBezTo>
                  <a:pt x="1449199" y="41082"/>
                  <a:pt x="1451664" y="44780"/>
                  <a:pt x="1450842" y="50531"/>
                </a:cubicBezTo>
                <a:lnTo>
                  <a:pt x="1450842" y="55461"/>
                </a:lnTo>
                <a:lnTo>
                  <a:pt x="1445912" y="54229"/>
                </a:lnTo>
                <a:cubicBezTo>
                  <a:pt x="1443447" y="54229"/>
                  <a:pt x="1442215" y="52586"/>
                  <a:pt x="1442215" y="49299"/>
                </a:cubicBezTo>
                <a:lnTo>
                  <a:pt x="1433587" y="54229"/>
                </a:lnTo>
                <a:lnTo>
                  <a:pt x="1428657" y="52996"/>
                </a:lnTo>
                <a:lnTo>
                  <a:pt x="1428657" y="48066"/>
                </a:lnTo>
                <a:cubicBezTo>
                  <a:pt x="1430301" y="41493"/>
                  <a:pt x="1433587" y="38617"/>
                  <a:pt x="1438517" y="39439"/>
                </a:cubicBezTo>
                <a:close/>
                <a:moveTo>
                  <a:pt x="1299247" y="38207"/>
                </a:moveTo>
                <a:cubicBezTo>
                  <a:pt x="1304998" y="39850"/>
                  <a:pt x="1307874" y="43547"/>
                  <a:pt x="1307874" y="49299"/>
                </a:cubicBezTo>
                <a:lnTo>
                  <a:pt x="1306642" y="54229"/>
                </a:lnTo>
                <a:lnTo>
                  <a:pt x="1298014" y="52996"/>
                </a:lnTo>
                <a:close/>
                <a:moveTo>
                  <a:pt x="1326361" y="35742"/>
                </a:moveTo>
                <a:lnTo>
                  <a:pt x="1334989" y="40672"/>
                </a:lnTo>
                <a:lnTo>
                  <a:pt x="1362103" y="38207"/>
                </a:lnTo>
                <a:cubicBezTo>
                  <a:pt x="1362103" y="41493"/>
                  <a:pt x="1363336" y="43137"/>
                  <a:pt x="1365801" y="43137"/>
                </a:cubicBezTo>
                <a:lnTo>
                  <a:pt x="1359638" y="67786"/>
                </a:lnTo>
                <a:lnTo>
                  <a:pt x="1358406" y="92436"/>
                </a:lnTo>
                <a:lnTo>
                  <a:pt x="1362103" y="102296"/>
                </a:lnTo>
                <a:lnTo>
                  <a:pt x="1352243" y="102296"/>
                </a:lnTo>
                <a:cubicBezTo>
                  <a:pt x="1353065" y="97366"/>
                  <a:pt x="1349368" y="87095"/>
                  <a:pt x="1341151" y="71484"/>
                </a:cubicBezTo>
                <a:lnTo>
                  <a:pt x="1348546" y="46834"/>
                </a:lnTo>
                <a:lnTo>
                  <a:pt x="1343616" y="46834"/>
                </a:lnTo>
                <a:cubicBezTo>
                  <a:pt x="1337864" y="46012"/>
                  <a:pt x="1332524" y="55461"/>
                  <a:pt x="1327594" y="75181"/>
                </a:cubicBezTo>
                <a:cubicBezTo>
                  <a:pt x="1332524" y="86684"/>
                  <a:pt x="1334989" y="96544"/>
                  <a:pt x="1334989" y="104761"/>
                </a:cubicBezTo>
                <a:cubicBezTo>
                  <a:pt x="1334167" y="111334"/>
                  <a:pt x="1330880" y="114621"/>
                  <a:pt x="1325129" y="114621"/>
                </a:cubicBezTo>
                <a:lnTo>
                  <a:pt x="1320199" y="114621"/>
                </a:lnTo>
                <a:lnTo>
                  <a:pt x="1321431" y="94901"/>
                </a:lnTo>
                <a:cubicBezTo>
                  <a:pt x="1322253" y="90793"/>
                  <a:pt x="1320610" y="72305"/>
                  <a:pt x="1316501" y="39439"/>
                </a:cubicBezTo>
                <a:close/>
                <a:moveTo>
                  <a:pt x="210" y="0"/>
                </a:moveTo>
                <a:lnTo>
                  <a:pt x="5139" y="1232"/>
                </a:lnTo>
                <a:cubicBezTo>
                  <a:pt x="16643" y="21773"/>
                  <a:pt x="57725" y="34920"/>
                  <a:pt x="128388" y="40672"/>
                </a:cubicBezTo>
                <a:lnTo>
                  <a:pt x="137015" y="35742"/>
                </a:lnTo>
                <a:cubicBezTo>
                  <a:pt x="140302" y="35742"/>
                  <a:pt x="141534" y="37385"/>
                  <a:pt x="140713" y="40672"/>
                </a:cubicBezTo>
                <a:lnTo>
                  <a:pt x="254101" y="35742"/>
                </a:lnTo>
                <a:lnTo>
                  <a:pt x="254101" y="40672"/>
                </a:lnTo>
                <a:lnTo>
                  <a:pt x="262728" y="35742"/>
                </a:lnTo>
                <a:lnTo>
                  <a:pt x="271356" y="41904"/>
                </a:lnTo>
                <a:cubicBezTo>
                  <a:pt x="300935" y="36974"/>
                  <a:pt x="317779" y="34920"/>
                  <a:pt x="321888" y="35742"/>
                </a:cubicBezTo>
                <a:lnTo>
                  <a:pt x="321888" y="40672"/>
                </a:lnTo>
                <a:cubicBezTo>
                  <a:pt x="337499" y="36563"/>
                  <a:pt x="360095" y="33277"/>
                  <a:pt x="389674" y="30812"/>
                </a:cubicBezTo>
                <a:lnTo>
                  <a:pt x="398302" y="36974"/>
                </a:lnTo>
                <a:cubicBezTo>
                  <a:pt x="445958" y="30401"/>
                  <a:pt x="484986" y="28347"/>
                  <a:pt x="515387" y="30812"/>
                </a:cubicBezTo>
                <a:lnTo>
                  <a:pt x="520317" y="30812"/>
                </a:lnTo>
                <a:lnTo>
                  <a:pt x="542502" y="38207"/>
                </a:lnTo>
                <a:cubicBezTo>
                  <a:pt x="544145" y="31633"/>
                  <a:pt x="547432" y="28347"/>
                  <a:pt x="552362" y="28347"/>
                </a:cubicBezTo>
                <a:lnTo>
                  <a:pt x="569617" y="30812"/>
                </a:lnTo>
                <a:cubicBezTo>
                  <a:pt x="585228" y="31633"/>
                  <a:pt x="616862" y="30812"/>
                  <a:pt x="664518" y="28347"/>
                </a:cubicBezTo>
                <a:cubicBezTo>
                  <a:pt x="672734" y="36563"/>
                  <a:pt x="676843" y="43137"/>
                  <a:pt x="676843" y="48066"/>
                </a:cubicBezTo>
                <a:lnTo>
                  <a:pt x="690400" y="49299"/>
                </a:lnTo>
                <a:cubicBezTo>
                  <a:pt x="691222" y="40261"/>
                  <a:pt x="701903" y="34509"/>
                  <a:pt x="722444" y="32044"/>
                </a:cubicBezTo>
                <a:cubicBezTo>
                  <a:pt x="723266" y="38617"/>
                  <a:pt x="726142" y="42315"/>
                  <a:pt x="731072" y="43137"/>
                </a:cubicBezTo>
                <a:lnTo>
                  <a:pt x="745862" y="34509"/>
                </a:lnTo>
                <a:lnTo>
                  <a:pt x="749559" y="34509"/>
                </a:lnTo>
                <a:lnTo>
                  <a:pt x="748327" y="49299"/>
                </a:lnTo>
                <a:lnTo>
                  <a:pt x="758186" y="50531"/>
                </a:lnTo>
                <a:cubicBezTo>
                  <a:pt x="759008" y="37385"/>
                  <a:pt x="762295" y="30812"/>
                  <a:pt x="768046" y="30812"/>
                </a:cubicBezTo>
                <a:lnTo>
                  <a:pt x="781604" y="32044"/>
                </a:lnTo>
                <a:lnTo>
                  <a:pt x="803788" y="39439"/>
                </a:lnTo>
                <a:cubicBezTo>
                  <a:pt x="805432" y="32866"/>
                  <a:pt x="808718" y="29579"/>
                  <a:pt x="813648" y="29579"/>
                </a:cubicBezTo>
                <a:cubicBezTo>
                  <a:pt x="812005" y="42726"/>
                  <a:pt x="818989" y="49710"/>
                  <a:pt x="834600" y="50531"/>
                </a:cubicBezTo>
                <a:cubicBezTo>
                  <a:pt x="834600" y="45602"/>
                  <a:pt x="837887" y="39439"/>
                  <a:pt x="844460" y="32044"/>
                </a:cubicBezTo>
                <a:cubicBezTo>
                  <a:pt x="855963" y="37796"/>
                  <a:pt x="861715" y="43137"/>
                  <a:pt x="861715" y="48066"/>
                </a:cubicBezTo>
                <a:cubicBezTo>
                  <a:pt x="880613" y="36563"/>
                  <a:pt x="897457" y="31222"/>
                  <a:pt x="912247" y="32044"/>
                </a:cubicBezTo>
                <a:lnTo>
                  <a:pt x="925804" y="33277"/>
                </a:lnTo>
                <a:cubicBezTo>
                  <a:pt x="928269" y="34098"/>
                  <a:pt x="929502" y="36152"/>
                  <a:pt x="929502" y="39439"/>
                </a:cubicBezTo>
                <a:lnTo>
                  <a:pt x="939361" y="34509"/>
                </a:lnTo>
                <a:lnTo>
                  <a:pt x="943059" y="34509"/>
                </a:lnTo>
                <a:lnTo>
                  <a:pt x="941826" y="49299"/>
                </a:lnTo>
                <a:lnTo>
                  <a:pt x="960314" y="51764"/>
                </a:lnTo>
                <a:cubicBezTo>
                  <a:pt x="963600" y="35331"/>
                  <a:pt x="968530" y="27114"/>
                  <a:pt x="975103" y="27114"/>
                </a:cubicBezTo>
                <a:cubicBezTo>
                  <a:pt x="975103" y="30401"/>
                  <a:pt x="976747" y="32455"/>
                  <a:pt x="980033" y="33277"/>
                </a:cubicBezTo>
                <a:cubicBezTo>
                  <a:pt x="970995" y="64499"/>
                  <a:pt x="966476" y="82165"/>
                  <a:pt x="966476" y="86273"/>
                </a:cubicBezTo>
                <a:lnTo>
                  <a:pt x="1007148" y="34509"/>
                </a:lnTo>
                <a:lnTo>
                  <a:pt x="1034263" y="32044"/>
                </a:lnTo>
                <a:cubicBezTo>
                  <a:pt x="1034263" y="38617"/>
                  <a:pt x="1036728" y="42315"/>
                  <a:pt x="1041658" y="43137"/>
                </a:cubicBezTo>
                <a:lnTo>
                  <a:pt x="1065075" y="29579"/>
                </a:lnTo>
                <a:cubicBezTo>
                  <a:pt x="1070005" y="33687"/>
                  <a:pt x="1076167" y="35742"/>
                  <a:pt x="1083562" y="35742"/>
                </a:cubicBezTo>
                <a:cubicBezTo>
                  <a:pt x="1089314" y="33277"/>
                  <a:pt x="1093833" y="32044"/>
                  <a:pt x="1097119" y="32044"/>
                </a:cubicBezTo>
                <a:cubicBezTo>
                  <a:pt x="1110266" y="53407"/>
                  <a:pt x="1116428" y="68608"/>
                  <a:pt x="1115607" y="77646"/>
                </a:cubicBezTo>
                <a:lnTo>
                  <a:pt x="1124234" y="78879"/>
                </a:lnTo>
                <a:lnTo>
                  <a:pt x="1125466" y="73949"/>
                </a:lnTo>
                <a:lnTo>
                  <a:pt x="1123001" y="39439"/>
                </a:lnTo>
                <a:lnTo>
                  <a:pt x="1132861" y="34509"/>
                </a:lnTo>
                <a:lnTo>
                  <a:pt x="1150116" y="36974"/>
                </a:lnTo>
                <a:cubicBezTo>
                  <a:pt x="1156689" y="36974"/>
                  <a:pt x="1159565" y="41904"/>
                  <a:pt x="1158743" y="51764"/>
                </a:cubicBezTo>
                <a:lnTo>
                  <a:pt x="1162441" y="51764"/>
                </a:lnTo>
                <a:lnTo>
                  <a:pt x="1182161" y="34509"/>
                </a:lnTo>
                <a:lnTo>
                  <a:pt x="1217903" y="36974"/>
                </a:lnTo>
                <a:cubicBezTo>
                  <a:pt x="1224476" y="37796"/>
                  <a:pt x="1230638" y="36563"/>
                  <a:pt x="1236390" y="33277"/>
                </a:cubicBezTo>
                <a:lnTo>
                  <a:pt x="1257342" y="49299"/>
                </a:lnTo>
                <a:lnTo>
                  <a:pt x="1262272" y="50531"/>
                </a:lnTo>
                <a:lnTo>
                  <a:pt x="1258575" y="39439"/>
                </a:lnTo>
                <a:lnTo>
                  <a:pt x="1267202" y="35742"/>
                </a:lnTo>
                <a:cubicBezTo>
                  <a:pt x="1273775" y="37385"/>
                  <a:pt x="1276651" y="41082"/>
                  <a:pt x="1275829" y="46834"/>
                </a:cubicBezTo>
                <a:lnTo>
                  <a:pt x="1274597" y="71484"/>
                </a:lnTo>
                <a:cubicBezTo>
                  <a:pt x="1272954" y="90382"/>
                  <a:pt x="1265970" y="99420"/>
                  <a:pt x="1253645" y="98598"/>
                </a:cubicBezTo>
                <a:lnTo>
                  <a:pt x="1253645" y="103528"/>
                </a:lnTo>
                <a:lnTo>
                  <a:pt x="1257342" y="114621"/>
                </a:lnTo>
                <a:lnTo>
                  <a:pt x="1247482" y="118318"/>
                </a:lnTo>
                <a:cubicBezTo>
                  <a:pt x="1244196" y="115031"/>
                  <a:pt x="1236801" y="112977"/>
                  <a:pt x="1225298" y="112156"/>
                </a:cubicBezTo>
                <a:cubicBezTo>
                  <a:pt x="1224476" y="122015"/>
                  <a:pt x="1221189" y="126535"/>
                  <a:pt x="1215438" y="125713"/>
                </a:cubicBezTo>
                <a:lnTo>
                  <a:pt x="1211740" y="115853"/>
                </a:lnTo>
                <a:cubicBezTo>
                  <a:pt x="1215027" y="115853"/>
                  <a:pt x="1216670" y="114210"/>
                  <a:pt x="1216670" y="110923"/>
                </a:cubicBezTo>
                <a:cubicBezTo>
                  <a:pt x="1195307" y="106815"/>
                  <a:pt x="1180928" y="100652"/>
                  <a:pt x="1173533" y="92436"/>
                </a:cubicBezTo>
                <a:cubicBezTo>
                  <a:pt x="1172712" y="102296"/>
                  <a:pt x="1167782" y="106815"/>
                  <a:pt x="1158743" y="105993"/>
                </a:cubicBezTo>
                <a:lnTo>
                  <a:pt x="1162441" y="117086"/>
                </a:lnTo>
                <a:lnTo>
                  <a:pt x="1162441" y="122015"/>
                </a:lnTo>
                <a:cubicBezTo>
                  <a:pt x="1161619" y="126124"/>
                  <a:pt x="1151759" y="133519"/>
                  <a:pt x="1132861" y="144200"/>
                </a:cubicBezTo>
                <a:lnTo>
                  <a:pt x="1124234" y="142968"/>
                </a:lnTo>
                <a:cubicBezTo>
                  <a:pt x="1118482" y="142968"/>
                  <a:pt x="1116017" y="138038"/>
                  <a:pt x="1116839" y="128178"/>
                </a:cubicBezTo>
                <a:lnTo>
                  <a:pt x="1106979" y="126945"/>
                </a:lnTo>
                <a:cubicBezTo>
                  <a:pt x="1106157" y="140092"/>
                  <a:pt x="1101228" y="146254"/>
                  <a:pt x="1092189" y="145432"/>
                </a:cubicBezTo>
                <a:cubicBezTo>
                  <a:pt x="1087259" y="142146"/>
                  <a:pt x="1081508" y="140092"/>
                  <a:pt x="1074935" y="139270"/>
                </a:cubicBezTo>
                <a:cubicBezTo>
                  <a:pt x="1074935" y="142557"/>
                  <a:pt x="1073291" y="144200"/>
                  <a:pt x="1070005" y="144200"/>
                </a:cubicBezTo>
                <a:cubicBezTo>
                  <a:pt x="1070826" y="137627"/>
                  <a:pt x="1067950" y="133929"/>
                  <a:pt x="1061377" y="133108"/>
                </a:cubicBezTo>
                <a:cubicBezTo>
                  <a:pt x="1058091" y="142968"/>
                  <a:pt x="1049052" y="147076"/>
                  <a:pt x="1034263" y="145432"/>
                </a:cubicBezTo>
                <a:cubicBezTo>
                  <a:pt x="1030976" y="145432"/>
                  <a:pt x="1029333" y="143789"/>
                  <a:pt x="1029333" y="140503"/>
                </a:cubicBezTo>
                <a:cubicBezTo>
                  <a:pt x="1013721" y="146254"/>
                  <a:pt x="1001807" y="148719"/>
                  <a:pt x="993591" y="147897"/>
                </a:cubicBezTo>
                <a:lnTo>
                  <a:pt x="993591" y="142968"/>
                </a:lnTo>
                <a:lnTo>
                  <a:pt x="983731" y="146665"/>
                </a:lnTo>
                <a:lnTo>
                  <a:pt x="961546" y="145432"/>
                </a:lnTo>
                <a:cubicBezTo>
                  <a:pt x="959081" y="145432"/>
                  <a:pt x="957849" y="143789"/>
                  <a:pt x="957849" y="140503"/>
                </a:cubicBezTo>
                <a:cubicBezTo>
                  <a:pt x="949632" y="146254"/>
                  <a:pt x="927037" y="149130"/>
                  <a:pt x="890062" y="149130"/>
                </a:cubicBezTo>
                <a:lnTo>
                  <a:pt x="890062" y="144200"/>
                </a:lnTo>
                <a:lnTo>
                  <a:pt x="880202" y="149130"/>
                </a:lnTo>
                <a:lnTo>
                  <a:pt x="876505" y="147897"/>
                </a:lnTo>
                <a:cubicBezTo>
                  <a:pt x="860893" y="147076"/>
                  <a:pt x="838298" y="147076"/>
                  <a:pt x="808718" y="147897"/>
                </a:cubicBezTo>
                <a:lnTo>
                  <a:pt x="808718" y="142968"/>
                </a:lnTo>
                <a:lnTo>
                  <a:pt x="800091" y="147897"/>
                </a:lnTo>
                <a:lnTo>
                  <a:pt x="768046" y="145432"/>
                </a:lnTo>
                <a:cubicBezTo>
                  <a:pt x="761473" y="144611"/>
                  <a:pt x="755311" y="145432"/>
                  <a:pt x="749559" y="147897"/>
                </a:cubicBezTo>
                <a:cubicBezTo>
                  <a:pt x="747094" y="147897"/>
                  <a:pt x="745862" y="146254"/>
                  <a:pt x="745862" y="142968"/>
                </a:cubicBezTo>
                <a:cubicBezTo>
                  <a:pt x="712995" y="147076"/>
                  <a:pt x="688757" y="148719"/>
                  <a:pt x="673145" y="147897"/>
                </a:cubicBezTo>
                <a:lnTo>
                  <a:pt x="664518" y="141735"/>
                </a:lnTo>
                <a:lnTo>
                  <a:pt x="655890" y="145432"/>
                </a:lnTo>
                <a:cubicBezTo>
                  <a:pt x="652604" y="145432"/>
                  <a:pt x="650961" y="143789"/>
                  <a:pt x="650961" y="140503"/>
                </a:cubicBezTo>
                <a:cubicBezTo>
                  <a:pt x="627132" y="145432"/>
                  <a:pt x="601661" y="146665"/>
                  <a:pt x="574547" y="144200"/>
                </a:cubicBezTo>
                <a:lnTo>
                  <a:pt x="471018" y="136805"/>
                </a:lnTo>
                <a:cubicBezTo>
                  <a:pt x="464445" y="135984"/>
                  <a:pt x="458693" y="136805"/>
                  <a:pt x="453763" y="139270"/>
                </a:cubicBezTo>
                <a:cubicBezTo>
                  <a:pt x="450477" y="139270"/>
                  <a:pt x="448833" y="137627"/>
                  <a:pt x="448833" y="134340"/>
                </a:cubicBezTo>
                <a:lnTo>
                  <a:pt x="426649" y="138038"/>
                </a:lnTo>
                <a:lnTo>
                  <a:pt x="408161" y="136805"/>
                </a:lnTo>
                <a:cubicBezTo>
                  <a:pt x="401588" y="135984"/>
                  <a:pt x="395837" y="133929"/>
                  <a:pt x="390907" y="130643"/>
                </a:cubicBezTo>
                <a:cubicBezTo>
                  <a:pt x="375295" y="132286"/>
                  <a:pt x="354343" y="133519"/>
                  <a:pt x="328050" y="134340"/>
                </a:cubicBezTo>
                <a:cubicBezTo>
                  <a:pt x="324763" y="131054"/>
                  <a:pt x="299292" y="126124"/>
                  <a:pt x="251636" y="119550"/>
                </a:cubicBezTo>
                <a:cubicBezTo>
                  <a:pt x="245885" y="122015"/>
                  <a:pt x="241365" y="123248"/>
                  <a:pt x="238079" y="123248"/>
                </a:cubicBezTo>
                <a:cubicBezTo>
                  <a:pt x="225754" y="116675"/>
                  <a:pt x="181795" y="106404"/>
                  <a:pt x="106203" y="92436"/>
                </a:cubicBezTo>
                <a:cubicBezTo>
                  <a:pt x="32254" y="73538"/>
                  <a:pt x="-3077" y="42726"/>
                  <a:pt x="210" y="0"/>
                </a:cubicBezTo>
                <a:close/>
              </a:path>
            </a:pathLst>
          </a:custGeom>
          <a:solidFill>
            <a:srgbClr val="7B4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5EAB9F-7DB0-42E5-B7EA-9C5A28C98FAA}"/>
              </a:ext>
            </a:extLst>
          </p:cNvPr>
          <p:cNvSpPr txBox="1"/>
          <p:nvPr/>
        </p:nvSpPr>
        <p:spPr>
          <a:xfrm>
            <a:off x="1116677" y="1431522"/>
            <a:ext cx="6910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The path of Jesus requires forsaking everything else.</a:t>
            </a:r>
          </a:p>
        </p:txBody>
      </p:sp>
    </p:spTree>
    <p:extLst>
      <p:ext uri="{BB962C8B-B14F-4D97-AF65-F5344CB8AC3E}">
        <p14:creationId xmlns:p14="http://schemas.microsoft.com/office/powerpoint/2010/main" val="37620943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680BF4-64C5-446C-AA53-57D7D4B87708}"/>
              </a:ext>
            </a:extLst>
          </p:cNvPr>
          <p:cNvSpPr txBox="1"/>
          <p:nvPr/>
        </p:nvSpPr>
        <p:spPr>
          <a:xfrm>
            <a:off x="1116677" y="1431522"/>
            <a:ext cx="6910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Jesus has already walked the path before us.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87972-17A4-40FD-8A28-1874D9710D1F}"/>
              </a:ext>
            </a:extLst>
          </p:cNvPr>
          <p:cNvSpPr txBox="1"/>
          <p:nvPr/>
        </p:nvSpPr>
        <p:spPr>
          <a:xfrm>
            <a:off x="288174" y="5780309"/>
            <a:ext cx="1348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the </a:t>
            </a:r>
            <a:r>
              <a:rPr lang="en-US" sz="20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FAITH</a:t>
            </a:r>
            <a:r>
              <a:rPr lang="en-US" sz="1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 to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D3A33-B512-4EA7-B521-9BDD1C98A211}"/>
              </a:ext>
            </a:extLst>
          </p:cNvPr>
          <p:cNvSpPr txBox="1"/>
          <p:nvPr/>
        </p:nvSpPr>
        <p:spPr>
          <a:xfrm>
            <a:off x="1208116" y="5672387"/>
            <a:ext cx="1932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hinos Park Script PERSONAL US" panose="02000000000000000000" pitchFamily="2" charset="0"/>
                <a:ea typeface="UD Digi Kyokasho NK-B" panose="02020700000000000000" pitchFamily="18" charset="-128"/>
                <a:cs typeface="Utsaah" panose="020B0502040204020203" pitchFamily="34" charset="0"/>
              </a:rPr>
              <a:t>Follow 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27C730E-8C28-407E-A42C-6B370B18624F}"/>
              </a:ext>
            </a:extLst>
          </p:cNvPr>
          <p:cNvSpPr/>
          <p:nvPr/>
        </p:nvSpPr>
        <p:spPr>
          <a:xfrm rot="10800000" flipH="1">
            <a:off x="432953" y="6129251"/>
            <a:ext cx="1041172" cy="51168"/>
          </a:xfrm>
          <a:custGeom>
            <a:avLst/>
            <a:gdLst/>
            <a:ahLst/>
            <a:cxnLst/>
            <a:rect l="l" t="t" r="r" b="b"/>
            <a:pathLst>
              <a:path w="1691176" h="149130">
                <a:moveTo>
                  <a:pt x="1062610" y="118318"/>
                </a:moveTo>
                <a:lnTo>
                  <a:pt x="1062610" y="128178"/>
                </a:lnTo>
                <a:lnTo>
                  <a:pt x="1071237" y="129410"/>
                </a:lnTo>
                <a:cubicBezTo>
                  <a:pt x="1072059" y="122837"/>
                  <a:pt x="1069183" y="119140"/>
                  <a:pt x="1062610" y="118318"/>
                </a:cubicBezTo>
                <a:close/>
                <a:moveTo>
                  <a:pt x="1081097" y="114621"/>
                </a:moveTo>
                <a:cubicBezTo>
                  <a:pt x="1081919" y="121194"/>
                  <a:pt x="1084794" y="124891"/>
                  <a:pt x="1089724" y="125713"/>
                </a:cubicBezTo>
                <a:lnTo>
                  <a:pt x="1089724" y="115853"/>
                </a:lnTo>
                <a:close/>
                <a:moveTo>
                  <a:pt x="996056" y="113388"/>
                </a:moveTo>
                <a:lnTo>
                  <a:pt x="994823" y="123248"/>
                </a:lnTo>
                <a:lnTo>
                  <a:pt x="999753" y="123248"/>
                </a:lnTo>
                <a:lnTo>
                  <a:pt x="1000986" y="113388"/>
                </a:lnTo>
                <a:close/>
                <a:moveTo>
                  <a:pt x="973871" y="102296"/>
                </a:moveTo>
                <a:lnTo>
                  <a:pt x="973871" y="112156"/>
                </a:lnTo>
                <a:cubicBezTo>
                  <a:pt x="979623" y="112156"/>
                  <a:pt x="982909" y="108869"/>
                  <a:pt x="983731" y="102296"/>
                </a:cubicBezTo>
                <a:close/>
                <a:moveTo>
                  <a:pt x="1275829" y="101063"/>
                </a:moveTo>
                <a:cubicBezTo>
                  <a:pt x="1281581" y="102706"/>
                  <a:pt x="1284457" y="105993"/>
                  <a:pt x="1284457" y="110923"/>
                </a:cubicBezTo>
                <a:cubicBezTo>
                  <a:pt x="1283635" y="117496"/>
                  <a:pt x="1280349" y="120783"/>
                  <a:pt x="1274597" y="120783"/>
                </a:cubicBezTo>
                <a:lnTo>
                  <a:pt x="1269667" y="119550"/>
                </a:lnTo>
                <a:cubicBezTo>
                  <a:pt x="1270489" y="116264"/>
                  <a:pt x="1269667" y="111334"/>
                  <a:pt x="1267202" y="104761"/>
                </a:cubicBezTo>
                <a:close/>
                <a:moveTo>
                  <a:pt x="1136559" y="94901"/>
                </a:moveTo>
                <a:lnTo>
                  <a:pt x="1135326" y="109691"/>
                </a:lnTo>
                <a:lnTo>
                  <a:pt x="1140256" y="109691"/>
                </a:lnTo>
                <a:cubicBezTo>
                  <a:pt x="1140256" y="106404"/>
                  <a:pt x="1142310" y="101474"/>
                  <a:pt x="1146419" y="94901"/>
                </a:cubicBezTo>
                <a:close/>
                <a:moveTo>
                  <a:pt x="1304177" y="92436"/>
                </a:moveTo>
                <a:cubicBezTo>
                  <a:pt x="1309928" y="94079"/>
                  <a:pt x="1312393" y="97777"/>
                  <a:pt x="1311571" y="103528"/>
                </a:cubicBezTo>
                <a:lnTo>
                  <a:pt x="1302944" y="102296"/>
                </a:lnTo>
                <a:close/>
                <a:moveTo>
                  <a:pt x="1097119" y="91203"/>
                </a:moveTo>
                <a:lnTo>
                  <a:pt x="1095887" y="101063"/>
                </a:lnTo>
                <a:lnTo>
                  <a:pt x="1109444" y="102296"/>
                </a:lnTo>
                <a:cubicBezTo>
                  <a:pt x="1110266" y="95722"/>
                  <a:pt x="1107390" y="92436"/>
                  <a:pt x="1100817" y="92436"/>
                </a:cubicBezTo>
                <a:close/>
                <a:moveTo>
                  <a:pt x="854320" y="87506"/>
                </a:moveTo>
                <a:cubicBezTo>
                  <a:pt x="847747" y="88328"/>
                  <a:pt x="844460" y="91203"/>
                  <a:pt x="844460" y="96133"/>
                </a:cubicBezTo>
                <a:cubicBezTo>
                  <a:pt x="847747" y="96955"/>
                  <a:pt x="851855" y="99009"/>
                  <a:pt x="856785" y="102296"/>
                </a:cubicBezTo>
                <a:lnTo>
                  <a:pt x="858018" y="87506"/>
                </a:lnTo>
                <a:close/>
                <a:moveTo>
                  <a:pt x="1074935" y="80111"/>
                </a:moveTo>
                <a:cubicBezTo>
                  <a:pt x="1062610" y="84219"/>
                  <a:pt x="1056447" y="88738"/>
                  <a:pt x="1056447" y="93668"/>
                </a:cubicBezTo>
                <a:lnTo>
                  <a:pt x="1073702" y="94901"/>
                </a:lnTo>
                <a:close/>
                <a:moveTo>
                  <a:pt x="1017008" y="80111"/>
                </a:moveTo>
                <a:lnTo>
                  <a:pt x="1015775" y="85041"/>
                </a:lnTo>
                <a:lnTo>
                  <a:pt x="1025635" y="86273"/>
                </a:lnTo>
                <a:lnTo>
                  <a:pt x="1025635" y="81344"/>
                </a:lnTo>
                <a:close/>
                <a:moveTo>
                  <a:pt x="957849" y="75181"/>
                </a:moveTo>
                <a:cubicBezTo>
                  <a:pt x="953741" y="75181"/>
                  <a:pt x="949221" y="80111"/>
                  <a:pt x="944291" y="89971"/>
                </a:cubicBezTo>
                <a:lnTo>
                  <a:pt x="956616" y="89971"/>
                </a:lnTo>
                <a:close/>
                <a:moveTo>
                  <a:pt x="1203113" y="60391"/>
                </a:moveTo>
                <a:lnTo>
                  <a:pt x="1188323" y="69019"/>
                </a:lnTo>
                <a:cubicBezTo>
                  <a:pt x="1190788" y="88738"/>
                  <a:pt x="1194485" y="99009"/>
                  <a:pt x="1199415" y="99831"/>
                </a:cubicBezTo>
                <a:cubicBezTo>
                  <a:pt x="1201059" y="85863"/>
                  <a:pt x="1203524" y="72716"/>
                  <a:pt x="1206810" y="60391"/>
                </a:cubicBezTo>
                <a:close/>
                <a:moveTo>
                  <a:pt x="999753" y="59159"/>
                </a:moveTo>
                <a:cubicBezTo>
                  <a:pt x="995645" y="76414"/>
                  <a:pt x="993591" y="86273"/>
                  <a:pt x="993591" y="88738"/>
                </a:cubicBezTo>
                <a:cubicBezTo>
                  <a:pt x="999342" y="88738"/>
                  <a:pt x="1002629" y="85452"/>
                  <a:pt x="1003451" y="78879"/>
                </a:cubicBezTo>
                <a:lnTo>
                  <a:pt x="1004683" y="59159"/>
                </a:lnTo>
                <a:close/>
                <a:moveTo>
                  <a:pt x="941826" y="59159"/>
                </a:moveTo>
                <a:lnTo>
                  <a:pt x="941826" y="64089"/>
                </a:lnTo>
                <a:lnTo>
                  <a:pt x="950454" y="65321"/>
                </a:lnTo>
                <a:lnTo>
                  <a:pt x="950454" y="60391"/>
                </a:lnTo>
                <a:close/>
                <a:moveTo>
                  <a:pt x="743397" y="54229"/>
                </a:moveTo>
                <a:lnTo>
                  <a:pt x="743397" y="64089"/>
                </a:lnTo>
                <a:lnTo>
                  <a:pt x="747094" y="64089"/>
                </a:lnTo>
                <a:lnTo>
                  <a:pt x="748327" y="54229"/>
                </a:lnTo>
                <a:close/>
                <a:moveTo>
                  <a:pt x="865413" y="52996"/>
                </a:moveTo>
                <a:lnTo>
                  <a:pt x="864180" y="62856"/>
                </a:lnTo>
                <a:lnTo>
                  <a:pt x="869110" y="64089"/>
                </a:lnTo>
                <a:lnTo>
                  <a:pt x="870342" y="54229"/>
                </a:lnTo>
                <a:close/>
                <a:moveTo>
                  <a:pt x="1537116" y="51764"/>
                </a:moveTo>
                <a:cubicBezTo>
                  <a:pt x="1545332" y="55872"/>
                  <a:pt x="1549030" y="66143"/>
                  <a:pt x="1548208" y="82576"/>
                </a:cubicBezTo>
                <a:lnTo>
                  <a:pt x="1538348" y="86273"/>
                </a:lnTo>
                <a:lnTo>
                  <a:pt x="1529721" y="81344"/>
                </a:lnTo>
                <a:close/>
                <a:moveTo>
                  <a:pt x="1284457" y="51764"/>
                </a:moveTo>
                <a:lnTo>
                  <a:pt x="1293084" y="52996"/>
                </a:lnTo>
                <a:cubicBezTo>
                  <a:pt x="1293084" y="60391"/>
                  <a:pt x="1294317" y="66964"/>
                  <a:pt x="1296782" y="72716"/>
                </a:cubicBezTo>
                <a:lnTo>
                  <a:pt x="1286922" y="76414"/>
                </a:lnTo>
                <a:lnTo>
                  <a:pt x="1283224" y="76414"/>
                </a:lnTo>
                <a:close/>
                <a:moveTo>
                  <a:pt x="1226530" y="51764"/>
                </a:moveTo>
                <a:cubicBezTo>
                  <a:pt x="1225708" y="55872"/>
                  <a:pt x="1223654" y="60802"/>
                  <a:pt x="1220368" y="66554"/>
                </a:cubicBezTo>
                <a:lnTo>
                  <a:pt x="1228995" y="72716"/>
                </a:lnTo>
                <a:cubicBezTo>
                  <a:pt x="1225708" y="78468"/>
                  <a:pt x="1223654" y="82987"/>
                  <a:pt x="1222833" y="86273"/>
                </a:cubicBezTo>
                <a:cubicBezTo>
                  <a:pt x="1225298" y="92847"/>
                  <a:pt x="1226530" y="98187"/>
                  <a:pt x="1226530" y="102296"/>
                </a:cubicBezTo>
                <a:cubicBezTo>
                  <a:pt x="1232282" y="102296"/>
                  <a:pt x="1237622" y="92436"/>
                  <a:pt x="1242552" y="72716"/>
                </a:cubicBezTo>
                <a:cubicBezTo>
                  <a:pt x="1239266" y="72716"/>
                  <a:pt x="1237622" y="71073"/>
                  <a:pt x="1237622" y="67786"/>
                </a:cubicBezTo>
                <a:cubicBezTo>
                  <a:pt x="1244196" y="68608"/>
                  <a:pt x="1247482" y="65732"/>
                  <a:pt x="1247482" y="59159"/>
                </a:cubicBezTo>
                <a:cubicBezTo>
                  <a:pt x="1237622" y="58337"/>
                  <a:pt x="1230638" y="55872"/>
                  <a:pt x="1226530" y="51764"/>
                </a:cubicBezTo>
                <a:close/>
                <a:moveTo>
                  <a:pt x="843228" y="51764"/>
                </a:moveTo>
                <a:lnTo>
                  <a:pt x="841995" y="66554"/>
                </a:lnTo>
                <a:lnTo>
                  <a:pt x="850623" y="67786"/>
                </a:lnTo>
                <a:lnTo>
                  <a:pt x="851855" y="52996"/>
                </a:lnTo>
                <a:close/>
                <a:moveTo>
                  <a:pt x="1682549" y="48066"/>
                </a:moveTo>
                <a:lnTo>
                  <a:pt x="1691176" y="49299"/>
                </a:lnTo>
                <a:lnTo>
                  <a:pt x="1691176" y="59159"/>
                </a:lnTo>
                <a:lnTo>
                  <a:pt x="1681316" y="57926"/>
                </a:lnTo>
                <a:close/>
                <a:moveTo>
                  <a:pt x="1019473" y="45602"/>
                </a:moveTo>
                <a:lnTo>
                  <a:pt x="1017008" y="70251"/>
                </a:lnTo>
                <a:cubicBezTo>
                  <a:pt x="1023581" y="71073"/>
                  <a:pt x="1026868" y="68197"/>
                  <a:pt x="1026868" y="61624"/>
                </a:cubicBezTo>
                <a:lnTo>
                  <a:pt x="1026868" y="56694"/>
                </a:lnTo>
                <a:cubicBezTo>
                  <a:pt x="1027690" y="50121"/>
                  <a:pt x="1025225" y="46423"/>
                  <a:pt x="1019473" y="45602"/>
                </a:cubicBezTo>
                <a:close/>
                <a:moveTo>
                  <a:pt x="1569160" y="44369"/>
                </a:moveTo>
                <a:cubicBezTo>
                  <a:pt x="1574912" y="46012"/>
                  <a:pt x="1577377" y="49710"/>
                  <a:pt x="1576555" y="55461"/>
                </a:cubicBezTo>
                <a:cubicBezTo>
                  <a:pt x="1571625" y="71073"/>
                  <a:pt x="1566695" y="78879"/>
                  <a:pt x="1561766" y="78879"/>
                </a:cubicBezTo>
                <a:lnTo>
                  <a:pt x="1558068" y="69019"/>
                </a:lnTo>
                <a:lnTo>
                  <a:pt x="1559301" y="54229"/>
                </a:lnTo>
                <a:cubicBezTo>
                  <a:pt x="1560944" y="47656"/>
                  <a:pt x="1564230" y="44369"/>
                  <a:pt x="1569160" y="44369"/>
                </a:cubicBezTo>
                <a:close/>
                <a:moveTo>
                  <a:pt x="915944" y="43137"/>
                </a:moveTo>
                <a:lnTo>
                  <a:pt x="914712" y="57926"/>
                </a:lnTo>
                <a:lnTo>
                  <a:pt x="928269" y="57926"/>
                </a:lnTo>
                <a:cubicBezTo>
                  <a:pt x="925804" y="51353"/>
                  <a:pt x="924572" y="46423"/>
                  <a:pt x="924572" y="43137"/>
                </a:cubicBezTo>
                <a:close/>
                <a:moveTo>
                  <a:pt x="1634482" y="41904"/>
                </a:moveTo>
                <a:cubicBezTo>
                  <a:pt x="1634482" y="46834"/>
                  <a:pt x="1638590" y="52175"/>
                  <a:pt x="1646807" y="57926"/>
                </a:cubicBezTo>
                <a:lnTo>
                  <a:pt x="1655434" y="57926"/>
                </a:lnTo>
                <a:lnTo>
                  <a:pt x="1656667" y="48066"/>
                </a:lnTo>
                <a:lnTo>
                  <a:pt x="1665294" y="49299"/>
                </a:lnTo>
                <a:lnTo>
                  <a:pt x="1664062" y="69019"/>
                </a:lnTo>
                <a:cubicBezTo>
                  <a:pt x="1663240" y="75592"/>
                  <a:pt x="1659953" y="78468"/>
                  <a:pt x="1654202" y="77646"/>
                </a:cubicBezTo>
                <a:lnTo>
                  <a:pt x="1640644" y="76414"/>
                </a:lnTo>
                <a:cubicBezTo>
                  <a:pt x="1641466" y="69019"/>
                  <a:pt x="1634482" y="63678"/>
                  <a:pt x="1619692" y="60391"/>
                </a:cubicBezTo>
                <a:lnTo>
                  <a:pt x="1620925" y="45602"/>
                </a:lnTo>
                <a:cubicBezTo>
                  <a:pt x="1626676" y="43137"/>
                  <a:pt x="1631195" y="41904"/>
                  <a:pt x="1634482" y="41904"/>
                </a:cubicBezTo>
                <a:close/>
                <a:moveTo>
                  <a:pt x="1596275" y="41904"/>
                </a:moveTo>
                <a:lnTo>
                  <a:pt x="1601205" y="41904"/>
                </a:lnTo>
                <a:lnTo>
                  <a:pt x="1599972" y="56694"/>
                </a:lnTo>
                <a:lnTo>
                  <a:pt x="1613530" y="48066"/>
                </a:lnTo>
                <a:lnTo>
                  <a:pt x="1618460" y="48066"/>
                </a:lnTo>
                <a:lnTo>
                  <a:pt x="1607367" y="67786"/>
                </a:lnTo>
                <a:cubicBezTo>
                  <a:pt x="1609832" y="73538"/>
                  <a:pt x="1611065" y="80111"/>
                  <a:pt x="1611065" y="87506"/>
                </a:cubicBezTo>
                <a:lnTo>
                  <a:pt x="1606135" y="87506"/>
                </a:lnTo>
                <a:cubicBezTo>
                  <a:pt x="1600383" y="83398"/>
                  <a:pt x="1595864" y="81344"/>
                  <a:pt x="1592578" y="81344"/>
                </a:cubicBezTo>
                <a:lnTo>
                  <a:pt x="1593810" y="66554"/>
                </a:lnTo>
                <a:lnTo>
                  <a:pt x="1602437" y="71484"/>
                </a:lnTo>
                <a:lnTo>
                  <a:pt x="1603670" y="61624"/>
                </a:lnTo>
                <a:cubicBezTo>
                  <a:pt x="1591345" y="60802"/>
                  <a:pt x="1585594" y="55461"/>
                  <a:pt x="1586415" y="45602"/>
                </a:cubicBezTo>
                <a:close/>
                <a:moveTo>
                  <a:pt x="1474259" y="41904"/>
                </a:moveTo>
                <a:lnTo>
                  <a:pt x="1482887" y="43137"/>
                </a:lnTo>
                <a:cubicBezTo>
                  <a:pt x="1489460" y="43137"/>
                  <a:pt x="1492336" y="48066"/>
                  <a:pt x="1491514" y="57926"/>
                </a:cubicBezTo>
                <a:lnTo>
                  <a:pt x="1500141" y="59159"/>
                </a:lnTo>
                <a:cubicBezTo>
                  <a:pt x="1500963" y="46012"/>
                  <a:pt x="1512055" y="40261"/>
                  <a:pt x="1533418" y="41904"/>
                </a:cubicBezTo>
                <a:lnTo>
                  <a:pt x="1532186" y="46834"/>
                </a:lnTo>
                <a:cubicBezTo>
                  <a:pt x="1532186" y="53407"/>
                  <a:pt x="1529310" y="56283"/>
                  <a:pt x="1523559" y="55461"/>
                </a:cubicBezTo>
                <a:cubicBezTo>
                  <a:pt x="1523559" y="52175"/>
                  <a:pt x="1521915" y="50531"/>
                  <a:pt x="1518629" y="50531"/>
                </a:cubicBezTo>
                <a:cubicBezTo>
                  <a:pt x="1514520" y="76824"/>
                  <a:pt x="1509180" y="89560"/>
                  <a:pt x="1502606" y="88738"/>
                </a:cubicBezTo>
                <a:lnTo>
                  <a:pt x="1497676" y="88738"/>
                </a:lnTo>
                <a:lnTo>
                  <a:pt x="1500141" y="64089"/>
                </a:lnTo>
                <a:lnTo>
                  <a:pt x="1490282" y="62856"/>
                </a:lnTo>
                <a:cubicBezTo>
                  <a:pt x="1490282" y="70251"/>
                  <a:pt x="1477957" y="76003"/>
                  <a:pt x="1453307" y="80111"/>
                </a:cubicBezTo>
                <a:lnTo>
                  <a:pt x="1453307" y="89971"/>
                </a:lnTo>
                <a:lnTo>
                  <a:pt x="1448377" y="89971"/>
                </a:lnTo>
                <a:lnTo>
                  <a:pt x="1439750" y="83808"/>
                </a:lnTo>
                <a:lnTo>
                  <a:pt x="1438517" y="98598"/>
                </a:lnTo>
                <a:lnTo>
                  <a:pt x="1429890" y="97366"/>
                </a:lnTo>
                <a:lnTo>
                  <a:pt x="1431122" y="78879"/>
                </a:lnTo>
                <a:cubicBezTo>
                  <a:pt x="1439339" y="78879"/>
                  <a:pt x="1453718" y="66554"/>
                  <a:pt x="1474259" y="41904"/>
                </a:cubicBezTo>
                <a:close/>
                <a:moveTo>
                  <a:pt x="1397845" y="40672"/>
                </a:moveTo>
                <a:lnTo>
                  <a:pt x="1397845" y="45602"/>
                </a:lnTo>
                <a:lnTo>
                  <a:pt x="1406473" y="41904"/>
                </a:lnTo>
                <a:lnTo>
                  <a:pt x="1411403" y="41904"/>
                </a:lnTo>
                <a:cubicBezTo>
                  <a:pt x="1420441" y="46012"/>
                  <a:pt x="1424138" y="56283"/>
                  <a:pt x="1422495" y="72716"/>
                </a:cubicBezTo>
                <a:lnTo>
                  <a:pt x="1421262" y="87506"/>
                </a:lnTo>
                <a:lnTo>
                  <a:pt x="1412635" y="86273"/>
                </a:lnTo>
                <a:lnTo>
                  <a:pt x="1410170" y="56694"/>
                </a:lnTo>
                <a:cubicBezTo>
                  <a:pt x="1404419" y="56694"/>
                  <a:pt x="1401132" y="61624"/>
                  <a:pt x="1400310" y="71484"/>
                </a:cubicBezTo>
                <a:cubicBezTo>
                  <a:pt x="1402775" y="78057"/>
                  <a:pt x="1404008" y="82987"/>
                  <a:pt x="1404008" y="86273"/>
                </a:cubicBezTo>
                <a:lnTo>
                  <a:pt x="1394148" y="85041"/>
                </a:lnTo>
                <a:lnTo>
                  <a:pt x="1395380" y="75181"/>
                </a:lnTo>
                <a:lnTo>
                  <a:pt x="1385520" y="80111"/>
                </a:lnTo>
                <a:lnTo>
                  <a:pt x="1381823" y="78879"/>
                </a:lnTo>
                <a:lnTo>
                  <a:pt x="1370731" y="49299"/>
                </a:lnTo>
                <a:lnTo>
                  <a:pt x="1379358" y="49299"/>
                </a:lnTo>
                <a:lnTo>
                  <a:pt x="1378126" y="59159"/>
                </a:lnTo>
                <a:lnTo>
                  <a:pt x="1387985" y="60391"/>
                </a:lnTo>
                <a:cubicBezTo>
                  <a:pt x="1388807" y="47245"/>
                  <a:pt x="1392094" y="40672"/>
                  <a:pt x="1397845" y="40672"/>
                </a:cubicBezTo>
                <a:close/>
                <a:moveTo>
                  <a:pt x="1073702" y="40672"/>
                </a:moveTo>
                <a:lnTo>
                  <a:pt x="1071237" y="65321"/>
                </a:lnTo>
                <a:lnTo>
                  <a:pt x="1076167" y="65321"/>
                </a:lnTo>
                <a:lnTo>
                  <a:pt x="1078632" y="40672"/>
                </a:lnTo>
                <a:close/>
                <a:moveTo>
                  <a:pt x="1438517" y="39439"/>
                </a:moveTo>
                <a:lnTo>
                  <a:pt x="1443447" y="39439"/>
                </a:lnTo>
                <a:cubicBezTo>
                  <a:pt x="1449199" y="41082"/>
                  <a:pt x="1451664" y="44780"/>
                  <a:pt x="1450842" y="50531"/>
                </a:cubicBezTo>
                <a:lnTo>
                  <a:pt x="1450842" y="55461"/>
                </a:lnTo>
                <a:lnTo>
                  <a:pt x="1445912" y="54229"/>
                </a:lnTo>
                <a:cubicBezTo>
                  <a:pt x="1443447" y="54229"/>
                  <a:pt x="1442215" y="52586"/>
                  <a:pt x="1442215" y="49299"/>
                </a:cubicBezTo>
                <a:lnTo>
                  <a:pt x="1433587" y="54229"/>
                </a:lnTo>
                <a:lnTo>
                  <a:pt x="1428657" y="52996"/>
                </a:lnTo>
                <a:lnTo>
                  <a:pt x="1428657" y="48066"/>
                </a:lnTo>
                <a:cubicBezTo>
                  <a:pt x="1430301" y="41493"/>
                  <a:pt x="1433587" y="38617"/>
                  <a:pt x="1438517" y="39439"/>
                </a:cubicBezTo>
                <a:close/>
                <a:moveTo>
                  <a:pt x="1299247" y="38207"/>
                </a:moveTo>
                <a:cubicBezTo>
                  <a:pt x="1304998" y="39850"/>
                  <a:pt x="1307874" y="43547"/>
                  <a:pt x="1307874" y="49299"/>
                </a:cubicBezTo>
                <a:lnTo>
                  <a:pt x="1306642" y="54229"/>
                </a:lnTo>
                <a:lnTo>
                  <a:pt x="1298014" y="52996"/>
                </a:lnTo>
                <a:close/>
                <a:moveTo>
                  <a:pt x="1326361" y="35742"/>
                </a:moveTo>
                <a:lnTo>
                  <a:pt x="1334989" y="40672"/>
                </a:lnTo>
                <a:lnTo>
                  <a:pt x="1362103" y="38207"/>
                </a:lnTo>
                <a:cubicBezTo>
                  <a:pt x="1362103" y="41493"/>
                  <a:pt x="1363336" y="43137"/>
                  <a:pt x="1365801" y="43137"/>
                </a:cubicBezTo>
                <a:lnTo>
                  <a:pt x="1359638" y="67786"/>
                </a:lnTo>
                <a:lnTo>
                  <a:pt x="1358406" y="92436"/>
                </a:lnTo>
                <a:lnTo>
                  <a:pt x="1362103" y="102296"/>
                </a:lnTo>
                <a:lnTo>
                  <a:pt x="1352243" y="102296"/>
                </a:lnTo>
                <a:cubicBezTo>
                  <a:pt x="1353065" y="97366"/>
                  <a:pt x="1349368" y="87095"/>
                  <a:pt x="1341151" y="71484"/>
                </a:cubicBezTo>
                <a:lnTo>
                  <a:pt x="1348546" y="46834"/>
                </a:lnTo>
                <a:lnTo>
                  <a:pt x="1343616" y="46834"/>
                </a:lnTo>
                <a:cubicBezTo>
                  <a:pt x="1337864" y="46012"/>
                  <a:pt x="1332524" y="55461"/>
                  <a:pt x="1327594" y="75181"/>
                </a:cubicBezTo>
                <a:cubicBezTo>
                  <a:pt x="1332524" y="86684"/>
                  <a:pt x="1334989" y="96544"/>
                  <a:pt x="1334989" y="104761"/>
                </a:cubicBezTo>
                <a:cubicBezTo>
                  <a:pt x="1334167" y="111334"/>
                  <a:pt x="1330880" y="114621"/>
                  <a:pt x="1325129" y="114621"/>
                </a:cubicBezTo>
                <a:lnTo>
                  <a:pt x="1320199" y="114621"/>
                </a:lnTo>
                <a:lnTo>
                  <a:pt x="1321431" y="94901"/>
                </a:lnTo>
                <a:cubicBezTo>
                  <a:pt x="1322253" y="90793"/>
                  <a:pt x="1320610" y="72305"/>
                  <a:pt x="1316501" y="39439"/>
                </a:cubicBezTo>
                <a:close/>
                <a:moveTo>
                  <a:pt x="210" y="0"/>
                </a:moveTo>
                <a:lnTo>
                  <a:pt x="5139" y="1232"/>
                </a:lnTo>
                <a:cubicBezTo>
                  <a:pt x="16643" y="21773"/>
                  <a:pt x="57725" y="34920"/>
                  <a:pt x="128388" y="40672"/>
                </a:cubicBezTo>
                <a:lnTo>
                  <a:pt x="137015" y="35742"/>
                </a:lnTo>
                <a:cubicBezTo>
                  <a:pt x="140302" y="35742"/>
                  <a:pt x="141534" y="37385"/>
                  <a:pt x="140713" y="40672"/>
                </a:cubicBezTo>
                <a:lnTo>
                  <a:pt x="254101" y="35742"/>
                </a:lnTo>
                <a:lnTo>
                  <a:pt x="254101" y="40672"/>
                </a:lnTo>
                <a:lnTo>
                  <a:pt x="262728" y="35742"/>
                </a:lnTo>
                <a:lnTo>
                  <a:pt x="271356" y="41904"/>
                </a:lnTo>
                <a:cubicBezTo>
                  <a:pt x="300935" y="36974"/>
                  <a:pt x="317779" y="34920"/>
                  <a:pt x="321888" y="35742"/>
                </a:cubicBezTo>
                <a:lnTo>
                  <a:pt x="321888" y="40672"/>
                </a:lnTo>
                <a:cubicBezTo>
                  <a:pt x="337499" y="36563"/>
                  <a:pt x="360095" y="33277"/>
                  <a:pt x="389674" y="30812"/>
                </a:cubicBezTo>
                <a:lnTo>
                  <a:pt x="398302" y="36974"/>
                </a:lnTo>
                <a:cubicBezTo>
                  <a:pt x="445958" y="30401"/>
                  <a:pt x="484986" y="28347"/>
                  <a:pt x="515387" y="30812"/>
                </a:cubicBezTo>
                <a:lnTo>
                  <a:pt x="520317" y="30812"/>
                </a:lnTo>
                <a:lnTo>
                  <a:pt x="542502" y="38207"/>
                </a:lnTo>
                <a:cubicBezTo>
                  <a:pt x="544145" y="31633"/>
                  <a:pt x="547432" y="28347"/>
                  <a:pt x="552362" y="28347"/>
                </a:cubicBezTo>
                <a:lnTo>
                  <a:pt x="569617" y="30812"/>
                </a:lnTo>
                <a:cubicBezTo>
                  <a:pt x="585228" y="31633"/>
                  <a:pt x="616862" y="30812"/>
                  <a:pt x="664518" y="28347"/>
                </a:cubicBezTo>
                <a:cubicBezTo>
                  <a:pt x="672734" y="36563"/>
                  <a:pt x="676843" y="43137"/>
                  <a:pt x="676843" y="48066"/>
                </a:cubicBezTo>
                <a:lnTo>
                  <a:pt x="690400" y="49299"/>
                </a:lnTo>
                <a:cubicBezTo>
                  <a:pt x="691222" y="40261"/>
                  <a:pt x="701903" y="34509"/>
                  <a:pt x="722444" y="32044"/>
                </a:cubicBezTo>
                <a:cubicBezTo>
                  <a:pt x="723266" y="38617"/>
                  <a:pt x="726142" y="42315"/>
                  <a:pt x="731072" y="43137"/>
                </a:cubicBezTo>
                <a:lnTo>
                  <a:pt x="745862" y="34509"/>
                </a:lnTo>
                <a:lnTo>
                  <a:pt x="749559" y="34509"/>
                </a:lnTo>
                <a:lnTo>
                  <a:pt x="748327" y="49299"/>
                </a:lnTo>
                <a:lnTo>
                  <a:pt x="758186" y="50531"/>
                </a:lnTo>
                <a:cubicBezTo>
                  <a:pt x="759008" y="37385"/>
                  <a:pt x="762295" y="30812"/>
                  <a:pt x="768046" y="30812"/>
                </a:cubicBezTo>
                <a:lnTo>
                  <a:pt x="781604" y="32044"/>
                </a:lnTo>
                <a:lnTo>
                  <a:pt x="803788" y="39439"/>
                </a:lnTo>
                <a:cubicBezTo>
                  <a:pt x="805432" y="32866"/>
                  <a:pt x="808718" y="29579"/>
                  <a:pt x="813648" y="29579"/>
                </a:cubicBezTo>
                <a:cubicBezTo>
                  <a:pt x="812005" y="42726"/>
                  <a:pt x="818989" y="49710"/>
                  <a:pt x="834600" y="50531"/>
                </a:cubicBezTo>
                <a:cubicBezTo>
                  <a:pt x="834600" y="45602"/>
                  <a:pt x="837887" y="39439"/>
                  <a:pt x="844460" y="32044"/>
                </a:cubicBezTo>
                <a:cubicBezTo>
                  <a:pt x="855963" y="37796"/>
                  <a:pt x="861715" y="43137"/>
                  <a:pt x="861715" y="48066"/>
                </a:cubicBezTo>
                <a:cubicBezTo>
                  <a:pt x="880613" y="36563"/>
                  <a:pt x="897457" y="31222"/>
                  <a:pt x="912247" y="32044"/>
                </a:cubicBezTo>
                <a:lnTo>
                  <a:pt x="925804" y="33277"/>
                </a:lnTo>
                <a:cubicBezTo>
                  <a:pt x="928269" y="34098"/>
                  <a:pt x="929502" y="36152"/>
                  <a:pt x="929502" y="39439"/>
                </a:cubicBezTo>
                <a:lnTo>
                  <a:pt x="939361" y="34509"/>
                </a:lnTo>
                <a:lnTo>
                  <a:pt x="943059" y="34509"/>
                </a:lnTo>
                <a:lnTo>
                  <a:pt x="941826" y="49299"/>
                </a:lnTo>
                <a:lnTo>
                  <a:pt x="960314" y="51764"/>
                </a:lnTo>
                <a:cubicBezTo>
                  <a:pt x="963600" y="35331"/>
                  <a:pt x="968530" y="27114"/>
                  <a:pt x="975103" y="27114"/>
                </a:cubicBezTo>
                <a:cubicBezTo>
                  <a:pt x="975103" y="30401"/>
                  <a:pt x="976747" y="32455"/>
                  <a:pt x="980033" y="33277"/>
                </a:cubicBezTo>
                <a:cubicBezTo>
                  <a:pt x="970995" y="64499"/>
                  <a:pt x="966476" y="82165"/>
                  <a:pt x="966476" y="86273"/>
                </a:cubicBezTo>
                <a:lnTo>
                  <a:pt x="1007148" y="34509"/>
                </a:lnTo>
                <a:lnTo>
                  <a:pt x="1034263" y="32044"/>
                </a:lnTo>
                <a:cubicBezTo>
                  <a:pt x="1034263" y="38617"/>
                  <a:pt x="1036728" y="42315"/>
                  <a:pt x="1041658" y="43137"/>
                </a:cubicBezTo>
                <a:lnTo>
                  <a:pt x="1065075" y="29579"/>
                </a:lnTo>
                <a:cubicBezTo>
                  <a:pt x="1070005" y="33687"/>
                  <a:pt x="1076167" y="35742"/>
                  <a:pt x="1083562" y="35742"/>
                </a:cubicBezTo>
                <a:cubicBezTo>
                  <a:pt x="1089314" y="33277"/>
                  <a:pt x="1093833" y="32044"/>
                  <a:pt x="1097119" y="32044"/>
                </a:cubicBezTo>
                <a:cubicBezTo>
                  <a:pt x="1110266" y="53407"/>
                  <a:pt x="1116428" y="68608"/>
                  <a:pt x="1115607" y="77646"/>
                </a:cubicBezTo>
                <a:lnTo>
                  <a:pt x="1124234" y="78879"/>
                </a:lnTo>
                <a:lnTo>
                  <a:pt x="1125466" y="73949"/>
                </a:lnTo>
                <a:lnTo>
                  <a:pt x="1123001" y="39439"/>
                </a:lnTo>
                <a:lnTo>
                  <a:pt x="1132861" y="34509"/>
                </a:lnTo>
                <a:lnTo>
                  <a:pt x="1150116" y="36974"/>
                </a:lnTo>
                <a:cubicBezTo>
                  <a:pt x="1156689" y="36974"/>
                  <a:pt x="1159565" y="41904"/>
                  <a:pt x="1158743" y="51764"/>
                </a:cubicBezTo>
                <a:lnTo>
                  <a:pt x="1162441" y="51764"/>
                </a:lnTo>
                <a:lnTo>
                  <a:pt x="1182161" y="34509"/>
                </a:lnTo>
                <a:lnTo>
                  <a:pt x="1217903" y="36974"/>
                </a:lnTo>
                <a:cubicBezTo>
                  <a:pt x="1224476" y="37796"/>
                  <a:pt x="1230638" y="36563"/>
                  <a:pt x="1236390" y="33277"/>
                </a:cubicBezTo>
                <a:lnTo>
                  <a:pt x="1257342" y="49299"/>
                </a:lnTo>
                <a:lnTo>
                  <a:pt x="1262272" y="50531"/>
                </a:lnTo>
                <a:lnTo>
                  <a:pt x="1258575" y="39439"/>
                </a:lnTo>
                <a:lnTo>
                  <a:pt x="1267202" y="35742"/>
                </a:lnTo>
                <a:cubicBezTo>
                  <a:pt x="1273775" y="37385"/>
                  <a:pt x="1276651" y="41082"/>
                  <a:pt x="1275829" y="46834"/>
                </a:cubicBezTo>
                <a:lnTo>
                  <a:pt x="1274597" y="71484"/>
                </a:lnTo>
                <a:cubicBezTo>
                  <a:pt x="1272954" y="90382"/>
                  <a:pt x="1265970" y="99420"/>
                  <a:pt x="1253645" y="98598"/>
                </a:cubicBezTo>
                <a:lnTo>
                  <a:pt x="1253645" y="103528"/>
                </a:lnTo>
                <a:lnTo>
                  <a:pt x="1257342" y="114621"/>
                </a:lnTo>
                <a:lnTo>
                  <a:pt x="1247482" y="118318"/>
                </a:lnTo>
                <a:cubicBezTo>
                  <a:pt x="1244196" y="115031"/>
                  <a:pt x="1236801" y="112977"/>
                  <a:pt x="1225298" y="112156"/>
                </a:cubicBezTo>
                <a:cubicBezTo>
                  <a:pt x="1224476" y="122015"/>
                  <a:pt x="1221189" y="126535"/>
                  <a:pt x="1215438" y="125713"/>
                </a:cubicBezTo>
                <a:lnTo>
                  <a:pt x="1211740" y="115853"/>
                </a:lnTo>
                <a:cubicBezTo>
                  <a:pt x="1215027" y="115853"/>
                  <a:pt x="1216670" y="114210"/>
                  <a:pt x="1216670" y="110923"/>
                </a:cubicBezTo>
                <a:cubicBezTo>
                  <a:pt x="1195307" y="106815"/>
                  <a:pt x="1180928" y="100652"/>
                  <a:pt x="1173533" y="92436"/>
                </a:cubicBezTo>
                <a:cubicBezTo>
                  <a:pt x="1172712" y="102296"/>
                  <a:pt x="1167782" y="106815"/>
                  <a:pt x="1158743" y="105993"/>
                </a:cubicBezTo>
                <a:lnTo>
                  <a:pt x="1162441" y="117086"/>
                </a:lnTo>
                <a:lnTo>
                  <a:pt x="1162441" y="122015"/>
                </a:lnTo>
                <a:cubicBezTo>
                  <a:pt x="1161619" y="126124"/>
                  <a:pt x="1151759" y="133519"/>
                  <a:pt x="1132861" y="144200"/>
                </a:cubicBezTo>
                <a:lnTo>
                  <a:pt x="1124234" y="142968"/>
                </a:lnTo>
                <a:cubicBezTo>
                  <a:pt x="1118482" y="142968"/>
                  <a:pt x="1116017" y="138038"/>
                  <a:pt x="1116839" y="128178"/>
                </a:cubicBezTo>
                <a:lnTo>
                  <a:pt x="1106979" y="126945"/>
                </a:lnTo>
                <a:cubicBezTo>
                  <a:pt x="1106157" y="140092"/>
                  <a:pt x="1101228" y="146254"/>
                  <a:pt x="1092189" y="145432"/>
                </a:cubicBezTo>
                <a:cubicBezTo>
                  <a:pt x="1087259" y="142146"/>
                  <a:pt x="1081508" y="140092"/>
                  <a:pt x="1074935" y="139270"/>
                </a:cubicBezTo>
                <a:cubicBezTo>
                  <a:pt x="1074935" y="142557"/>
                  <a:pt x="1073291" y="144200"/>
                  <a:pt x="1070005" y="144200"/>
                </a:cubicBezTo>
                <a:cubicBezTo>
                  <a:pt x="1070826" y="137627"/>
                  <a:pt x="1067950" y="133929"/>
                  <a:pt x="1061377" y="133108"/>
                </a:cubicBezTo>
                <a:cubicBezTo>
                  <a:pt x="1058091" y="142968"/>
                  <a:pt x="1049052" y="147076"/>
                  <a:pt x="1034263" y="145432"/>
                </a:cubicBezTo>
                <a:cubicBezTo>
                  <a:pt x="1030976" y="145432"/>
                  <a:pt x="1029333" y="143789"/>
                  <a:pt x="1029333" y="140503"/>
                </a:cubicBezTo>
                <a:cubicBezTo>
                  <a:pt x="1013721" y="146254"/>
                  <a:pt x="1001807" y="148719"/>
                  <a:pt x="993591" y="147897"/>
                </a:cubicBezTo>
                <a:lnTo>
                  <a:pt x="993591" y="142968"/>
                </a:lnTo>
                <a:lnTo>
                  <a:pt x="983731" y="146665"/>
                </a:lnTo>
                <a:lnTo>
                  <a:pt x="961546" y="145432"/>
                </a:lnTo>
                <a:cubicBezTo>
                  <a:pt x="959081" y="145432"/>
                  <a:pt x="957849" y="143789"/>
                  <a:pt x="957849" y="140503"/>
                </a:cubicBezTo>
                <a:cubicBezTo>
                  <a:pt x="949632" y="146254"/>
                  <a:pt x="927037" y="149130"/>
                  <a:pt x="890062" y="149130"/>
                </a:cubicBezTo>
                <a:lnTo>
                  <a:pt x="890062" y="144200"/>
                </a:lnTo>
                <a:lnTo>
                  <a:pt x="880202" y="149130"/>
                </a:lnTo>
                <a:lnTo>
                  <a:pt x="876505" y="147897"/>
                </a:lnTo>
                <a:cubicBezTo>
                  <a:pt x="860893" y="147076"/>
                  <a:pt x="838298" y="147076"/>
                  <a:pt x="808718" y="147897"/>
                </a:cubicBezTo>
                <a:lnTo>
                  <a:pt x="808718" y="142968"/>
                </a:lnTo>
                <a:lnTo>
                  <a:pt x="800091" y="147897"/>
                </a:lnTo>
                <a:lnTo>
                  <a:pt x="768046" y="145432"/>
                </a:lnTo>
                <a:cubicBezTo>
                  <a:pt x="761473" y="144611"/>
                  <a:pt x="755311" y="145432"/>
                  <a:pt x="749559" y="147897"/>
                </a:cubicBezTo>
                <a:cubicBezTo>
                  <a:pt x="747094" y="147897"/>
                  <a:pt x="745862" y="146254"/>
                  <a:pt x="745862" y="142968"/>
                </a:cubicBezTo>
                <a:cubicBezTo>
                  <a:pt x="712995" y="147076"/>
                  <a:pt x="688757" y="148719"/>
                  <a:pt x="673145" y="147897"/>
                </a:cubicBezTo>
                <a:lnTo>
                  <a:pt x="664518" y="141735"/>
                </a:lnTo>
                <a:lnTo>
                  <a:pt x="655890" y="145432"/>
                </a:lnTo>
                <a:cubicBezTo>
                  <a:pt x="652604" y="145432"/>
                  <a:pt x="650961" y="143789"/>
                  <a:pt x="650961" y="140503"/>
                </a:cubicBezTo>
                <a:cubicBezTo>
                  <a:pt x="627132" y="145432"/>
                  <a:pt x="601661" y="146665"/>
                  <a:pt x="574547" y="144200"/>
                </a:cubicBezTo>
                <a:lnTo>
                  <a:pt x="471018" y="136805"/>
                </a:lnTo>
                <a:cubicBezTo>
                  <a:pt x="464445" y="135984"/>
                  <a:pt x="458693" y="136805"/>
                  <a:pt x="453763" y="139270"/>
                </a:cubicBezTo>
                <a:cubicBezTo>
                  <a:pt x="450477" y="139270"/>
                  <a:pt x="448833" y="137627"/>
                  <a:pt x="448833" y="134340"/>
                </a:cubicBezTo>
                <a:lnTo>
                  <a:pt x="426649" y="138038"/>
                </a:lnTo>
                <a:lnTo>
                  <a:pt x="408161" y="136805"/>
                </a:lnTo>
                <a:cubicBezTo>
                  <a:pt x="401588" y="135984"/>
                  <a:pt x="395837" y="133929"/>
                  <a:pt x="390907" y="130643"/>
                </a:cubicBezTo>
                <a:cubicBezTo>
                  <a:pt x="375295" y="132286"/>
                  <a:pt x="354343" y="133519"/>
                  <a:pt x="328050" y="134340"/>
                </a:cubicBezTo>
                <a:cubicBezTo>
                  <a:pt x="324763" y="131054"/>
                  <a:pt x="299292" y="126124"/>
                  <a:pt x="251636" y="119550"/>
                </a:cubicBezTo>
                <a:cubicBezTo>
                  <a:pt x="245885" y="122015"/>
                  <a:pt x="241365" y="123248"/>
                  <a:pt x="238079" y="123248"/>
                </a:cubicBezTo>
                <a:cubicBezTo>
                  <a:pt x="225754" y="116675"/>
                  <a:pt x="181795" y="106404"/>
                  <a:pt x="106203" y="92436"/>
                </a:cubicBezTo>
                <a:cubicBezTo>
                  <a:pt x="32254" y="73538"/>
                  <a:pt x="-3077" y="42726"/>
                  <a:pt x="210" y="0"/>
                </a:cubicBezTo>
                <a:close/>
              </a:path>
            </a:pathLst>
          </a:custGeom>
          <a:solidFill>
            <a:srgbClr val="7B4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2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680BF4-64C5-446C-AA53-57D7D4B87708}"/>
              </a:ext>
            </a:extLst>
          </p:cNvPr>
          <p:cNvSpPr txBox="1"/>
          <p:nvPr/>
        </p:nvSpPr>
        <p:spPr>
          <a:xfrm>
            <a:off x="1116677" y="1431522"/>
            <a:ext cx="6910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The path will always lead us to something good.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32A327-CA90-49D3-A806-93DEF16E860D}"/>
              </a:ext>
            </a:extLst>
          </p:cNvPr>
          <p:cNvSpPr txBox="1"/>
          <p:nvPr/>
        </p:nvSpPr>
        <p:spPr>
          <a:xfrm>
            <a:off x="288174" y="5780309"/>
            <a:ext cx="1348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the </a:t>
            </a:r>
            <a:r>
              <a:rPr lang="en-US" sz="20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FAITH</a:t>
            </a:r>
            <a:r>
              <a:rPr lang="en-US" sz="1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 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0D913-3DF9-4D63-9C17-FEA4192557A9}"/>
              </a:ext>
            </a:extLst>
          </p:cNvPr>
          <p:cNvSpPr txBox="1"/>
          <p:nvPr/>
        </p:nvSpPr>
        <p:spPr>
          <a:xfrm>
            <a:off x="1208116" y="5672387"/>
            <a:ext cx="1932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hinos Park Script PERSONAL US" panose="02000000000000000000" pitchFamily="2" charset="0"/>
                <a:ea typeface="UD Digi Kyokasho NK-B" panose="02020700000000000000" pitchFamily="18" charset="-128"/>
                <a:cs typeface="Utsaah" panose="020B0502040204020203" pitchFamily="34" charset="0"/>
              </a:rPr>
              <a:t>Follow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48F3C3E-5396-4047-9E44-7C91458C7818}"/>
              </a:ext>
            </a:extLst>
          </p:cNvPr>
          <p:cNvSpPr/>
          <p:nvPr/>
        </p:nvSpPr>
        <p:spPr>
          <a:xfrm rot="10800000" flipH="1">
            <a:off x="432953" y="6129251"/>
            <a:ext cx="1041172" cy="51168"/>
          </a:xfrm>
          <a:custGeom>
            <a:avLst/>
            <a:gdLst/>
            <a:ahLst/>
            <a:cxnLst/>
            <a:rect l="l" t="t" r="r" b="b"/>
            <a:pathLst>
              <a:path w="1691176" h="149130">
                <a:moveTo>
                  <a:pt x="1062610" y="118318"/>
                </a:moveTo>
                <a:lnTo>
                  <a:pt x="1062610" y="128178"/>
                </a:lnTo>
                <a:lnTo>
                  <a:pt x="1071237" y="129410"/>
                </a:lnTo>
                <a:cubicBezTo>
                  <a:pt x="1072059" y="122837"/>
                  <a:pt x="1069183" y="119140"/>
                  <a:pt x="1062610" y="118318"/>
                </a:cubicBezTo>
                <a:close/>
                <a:moveTo>
                  <a:pt x="1081097" y="114621"/>
                </a:moveTo>
                <a:cubicBezTo>
                  <a:pt x="1081919" y="121194"/>
                  <a:pt x="1084794" y="124891"/>
                  <a:pt x="1089724" y="125713"/>
                </a:cubicBezTo>
                <a:lnTo>
                  <a:pt x="1089724" y="115853"/>
                </a:lnTo>
                <a:close/>
                <a:moveTo>
                  <a:pt x="996056" y="113388"/>
                </a:moveTo>
                <a:lnTo>
                  <a:pt x="994823" y="123248"/>
                </a:lnTo>
                <a:lnTo>
                  <a:pt x="999753" y="123248"/>
                </a:lnTo>
                <a:lnTo>
                  <a:pt x="1000986" y="113388"/>
                </a:lnTo>
                <a:close/>
                <a:moveTo>
                  <a:pt x="973871" y="102296"/>
                </a:moveTo>
                <a:lnTo>
                  <a:pt x="973871" y="112156"/>
                </a:lnTo>
                <a:cubicBezTo>
                  <a:pt x="979623" y="112156"/>
                  <a:pt x="982909" y="108869"/>
                  <a:pt x="983731" y="102296"/>
                </a:cubicBezTo>
                <a:close/>
                <a:moveTo>
                  <a:pt x="1275829" y="101063"/>
                </a:moveTo>
                <a:cubicBezTo>
                  <a:pt x="1281581" y="102706"/>
                  <a:pt x="1284457" y="105993"/>
                  <a:pt x="1284457" y="110923"/>
                </a:cubicBezTo>
                <a:cubicBezTo>
                  <a:pt x="1283635" y="117496"/>
                  <a:pt x="1280349" y="120783"/>
                  <a:pt x="1274597" y="120783"/>
                </a:cubicBezTo>
                <a:lnTo>
                  <a:pt x="1269667" y="119550"/>
                </a:lnTo>
                <a:cubicBezTo>
                  <a:pt x="1270489" y="116264"/>
                  <a:pt x="1269667" y="111334"/>
                  <a:pt x="1267202" y="104761"/>
                </a:cubicBezTo>
                <a:close/>
                <a:moveTo>
                  <a:pt x="1136559" y="94901"/>
                </a:moveTo>
                <a:lnTo>
                  <a:pt x="1135326" y="109691"/>
                </a:lnTo>
                <a:lnTo>
                  <a:pt x="1140256" y="109691"/>
                </a:lnTo>
                <a:cubicBezTo>
                  <a:pt x="1140256" y="106404"/>
                  <a:pt x="1142310" y="101474"/>
                  <a:pt x="1146419" y="94901"/>
                </a:cubicBezTo>
                <a:close/>
                <a:moveTo>
                  <a:pt x="1304177" y="92436"/>
                </a:moveTo>
                <a:cubicBezTo>
                  <a:pt x="1309928" y="94079"/>
                  <a:pt x="1312393" y="97777"/>
                  <a:pt x="1311571" y="103528"/>
                </a:cubicBezTo>
                <a:lnTo>
                  <a:pt x="1302944" y="102296"/>
                </a:lnTo>
                <a:close/>
                <a:moveTo>
                  <a:pt x="1097119" y="91203"/>
                </a:moveTo>
                <a:lnTo>
                  <a:pt x="1095887" y="101063"/>
                </a:lnTo>
                <a:lnTo>
                  <a:pt x="1109444" y="102296"/>
                </a:lnTo>
                <a:cubicBezTo>
                  <a:pt x="1110266" y="95722"/>
                  <a:pt x="1107390" y="92436"/>
                  <a:pt x="1100817" y="92436"/>
                </a:cubicBezTo>
                <a:close/>
                <a:moveTo>
                  <a:pt x="854320" y="87506"/>
                </a:moveTo>
                <a:cubicBezTo>
                  <a:pt x="847747" y="88328"/>
                  <a:pt x="844460" y="91203"/>
                  <a:pt x="844460" y="96133"/>
                </a:cubicBezTo>
                <a:cubicBezTo>
                  <a:pt x="847747" y="96955"/>
                  <a:pt x="851855" y="99009"/>
                  <a:pt x="856785" y="102296"/>
                </a:cubicBezTo>
                <a:lnTo>
                  <a:pt x="858018" y="87506"/>
                </a:lnTo>
                <a:close/>
                <a:moveTo>
                  <a:pt x="1074935" y="80111"/>
                </a:moveTo>
                <a:cubicBezTo>
                  <a:pt x="1062610" y="84219"/>
                  <a:pt x="1056447" y="88738"/>
                  <a:pt x="1056447" y="93668"/>
                </a:cubicBezTo>
                <a:lnTo>
                  <a:pt x="1073702" y="94901"/>
                </a:lnTo>
                <a:close/>
                <a:moveTo>
                  <a:pt x="1017008" y="80111"/>
                </a:moveTo>
                <a:lnTo>
                  <a:pt x="1015775" y="85041"/>
                </a:lnTo>
                <a:lnTo>
                  <a:pt x="1025635" y="86273"/>
                </a:lnTo>
                <a:lnTo>
                  <a:pt x="1025635" y="81344"/>
                </a:lnTo>
                <a:close/>
                <a:moveTo>
                  <a:pt x="957849" y="75181"/>
                </a:moveTo>
                <a:cubicBezTo>
                  <a:pt x="953741" y="75181"/>
                  <a:pt x="949221" y="80111"/>
                  <a:pt x="944291" y="89971"/>
                </a:cubicBezTo>
                <a:lnTo>
                  <a:pt x="956616" y="89971"/>
                </a:lnTo>
                <a:close/>
                <a:moveTo>
                  <a:pt x="1203113" y="60391"/>
                </a:moveTo>
                <a:lnTo>
                  <a:pt x="1188323" y="69019"/>
                </a:lnTo>
                <a:cubicBezTo>
                  <a:pt x="1190788" y="88738"/>
                  <a:pt x="1194485" y="99009"/>
                  <a:pt x="1199415" y="99831"/>
                </a:cubicBezTo>
                <a:cubicBezTo>
                  <a:pt x="1201059" y="85863"/>
                  <a:pt x="1203524" y="72716"/>
                  <a:pt x="1206810" y="60391"/>
                </a:cubicBezTo>
                <a:close/>
                <a:moveTo>
                  <a:pt x="999753" y="59159"/>
                </a:moveTo>
                <a:cubicBezTo>
                  <a:pt x="995645" y="76414"/>
                  <a:pt x="993591" y="86273"/>
                  <a:pt x="993591" y="88738"/>
                </a:cubicBezTo>
                <a:cubicBezTo>
                  <a:pt x="999342" y="88738"/>
                  <a:pt x="1002629" y="85452"/>
                  <a:pt x="1003451" y="78879"/>
                </a:cubicBezTo>
                <a:lnTo>
                  <a:pt x="1004683" y="59159"/>
                </a:lnTo>
                <a:close/>
                <a:moveTo>
                  <a:pt x="941826" y="59159"/>
                </a:moveTo>
                <a:lnTo>
                  <a:pt x="941826" y="64089"/>
                </a:lnTo>
                <a:lnTo>
                  <a:pt x="950454" y="65321"/>
                </a:lnTo>
                <a:lnTo>
                  <a:pt x="950454" y="60391"/>
                </a:lnTo>
                <a:close/>
                <a:moveTo>
                  <a:pt x="743397" y="54229"/>
                </a:moveTo>
                <a:lnTo>
                  <a:pt x="743397" y="64089"/>
                </a:lnTo>
                <a:lnTo>
                  <a:pt x="747094" y="64089"/>
                </a:lnTo>
                <a:lnTo>
                  <a:pt x="748327" y="54229"/>
                </a:lnTo>
                <a:close/>
                <a:moveTo>
                  <a:pt x="865413" y="52996"/>
                </a:moveTo>
                <a:lnTo>
                  <a:pt x="864180" y="62856"/>
                </a:lnTo>
                <a:lnTo>
                  <a:pt x="869110" y="64089"/>
                </a:lnTo>
                <a:lnTo>
                  <a:pt x="870342" y="54229"/>
                </a:lnTo>
                <a:close/>
                <a:moveTo>
                  <a:pt x="1537116" y="51764"/>
                </a:moveTo>
                <a:cubicBezTo>
                  <a:pt x="1545332" y="55872"/>
                  <a:pt x="1549030" y="66143"/>
                  <a:pt x="1548208" y="82576"/>
                </a:cubicBezTo>
                <a:lnTo>
                  <a:pt x="1538348" y="86273"/>
                </a:lnTo>
                <a:lnTo>
                  <a:pt x="1529721" y="81344"/>
                </a:lnTo>
                <a:close/>
                <a:moveTo>
                  <a:pt x="1284457" y="51764"/>
                </a:moveTo>
                <a:lnTo>
                  <a:pt x="1293084" y="52996"/>
                </a:lnTo>
                <a:cubicBezTo>
                  <a:pt x="1293084" y="60391"/>
                  <a:pt x="1294317" y="66964"/>
                  <a:pt x="1296782" y="72716"/>
                </a:cubicBezTo>
                <a:lnTo>
                  <a:pt x="1286922" y="76414"/>
                </a:lnTo>
                <a:lnTo>
                  <a:pt x="1283224" y="76414"/>
                </a:lnTo>
                <a:close/>
                <a:moveTo>
                  <a:pt x="1226530" y="51764"/>
                </a:moveTo>
                <a:cubicBezTo>
                  <a:pt x="1225708" y="55872"/>
                  <a:pt x="1223654" y="60802"/>
                  <a:pt x="1220368" y="66554"/>
                </a:cubicBezTo>
                <a:lnTo>
                  <a:pt x="1228995" y="72716"/>
                </a:lnTo>
                <a:cubicBezTo>
                  <a:pt x="1225708" y="78468"/>
                  <a:pt x="1223654" y="82987"/>
                  <a:pt x="1222833" y="86273"/>
                </a:cubicBezTo>
                <a:cubicBezTo>
                  <a:pt x="1225298" y="92847"/>
                  <a:pt x="1226530" y="98187"/>
                  <a:pt x="1226530" y="102296"/>
                </a:cubicBezTo>
                <a:cubicBezTo>
                  <a:pt x="1232282" y="102296"/>
                  <a:pt x="1237622" y="92436"/>
                  <a:pt x="1242552" y="72716"/>
                </a:cubicBezTo>
                <a:cubicBezTo>
                  <a:pt x="1239266" y="72716"/>
                  <a:pt x="1237622" y="71073"/>
                  <a:pt x="1237622" y="67786"/>
                </a:cubicBezTo>
                <a:cubicBezTo>
                  <a:pt x="1244196" y="68608"/>
                  <a:pt x="1247482" y="65732"/>
                  <a:pt x="1247482" y="59159"/>
                </a:cubicBezTo>
                <a:cubicBezTo>
                  <a:pt x="1237622" y="58337"/>
                  <a:pt x="1230638" y="55872"/>
                  <a:pt x="1226530" y="51764"/>
                </a:cubicBezTo>
                <a:close/>
                <a:moveTo>
                  <a:pt x="843228" y="51764"/>
                </a:moveTo>
                <a:lnTo>
                  <a:pt x="841995" y="66554"/>
                </a:lnTo>
                <a:lnTo>
                  <a:pt x="850623" y="67786"/>
                </a:lnTo>
                <a:lnTo>
                  <a:pt x="851855" y="52996"/>
                </a:lnTo>
                <a:close/>
                <a:moveTo>
                  <a:pt x="1682549" y="48066"/>
                </a:moveTo>
                <a:lnTo>
                  <a:pt x="1691176" y="49299"/>
                </a:lnTo>
                <a:lnTo>
                  <a:pt x="1691176" y="59159"/>
                </a:lnTo>
                <a:lnTo>
                  <a:pt x="1681316" y="57926"/>
                </a:lnTo>
                <a:close/>
                <a:moveTo>
                  <a:pt x="1019473" y="45602"/>
                </a:moveTo>
                <a:lnTo>
                  <a:pt x="1017008" y="70251"/>
                </a:lnTo>
                <a:cubicBezTo>
                  <a:pt x="1023581" y="71073"/>
                  <a:pt x="1026868" y="68197"/>
                  <a:pt x="1026868" y="61624"/>
                </a:cubicBezTo>
                <a:lnTo>
                  <a:pt x="1026868" y="56694"/>
                </a:lnTo>
                <a:cubicBezTo>
                  <a:pt x="1027690" y="50121"/>
                  <a:pt x="1025225" y="46423"/>
                  <a:pt x="1019473" y="45602"/>
                </a:cubicBezTo>
                <a:close/>
                <a:moveTo>
                  <a:pt x="1569160" y="44369"/>
                </a:moveTo>
                <a:cubicBezTo>
                  <a:pt x="1574912" y="46012"/>
                  <a:pt x="1577377" y="49710"/>
                  <a:pt x="1576555" y="55461"/>
                </a:cubicBezTo>
                <a:cubicBezTo>
                  <a:pt x="1571625" y="71073"/>
                  <a:pt x="1566695" y="78879"/>
                  <a:pt x="1561766" y="78879"/>
                </a:cubicBezTo>
                <a:lnTo>
                  <a:pt x="1558068" y="69019"/>
                </a:lnTo>
                <a:lnTo>
                  <a:pt x="1559301" y="54229"/>
                </a:lnTo>
                <a:cubicBezTo>
                  <a:pt x="1560944" y="47656"/>
                  <a:pt x="1564230" y="44369"/>
                  <a:pt x="1569160" y="44369"/>
                </a:cubicBezTo>
                <a:close/>
                <a:moveTo>
                  <a:pt x="915944" y="43137"/>
                </a:moveTo>
                <a:lnTo>
                  <a:pt x="914712" y="57926"/>
                </a:lnTo>
                <a:lnTo>
                  <a:pt x="928269" y="57926"/>
                </a:lnTo>
                <a:cubicBezTo>
                  <a:pt x="925804" y="51353"/>
                  <a:pt x="924572" y="46423"/>
                  <a:pt x="924572" y="43137"/>
                </a:cubicBezTo>
                <a:close/>
                <a:moveTo>
                  <a:pt x="1634482" y="41904"/>
                </a:moveTo>
                <a:cubicBezTo>
                  <a:pt x="1634482" y="46834"/>
                  <a:pt x="1638590" y="52175"/>
                  <a:pt x="1646807" y="57926"/>
                </a:cubicBezTo>
                <a:lnTo>
                  <a:pt x="1655434" y="57926"/>
                </a:lnTo>
                <a:lnTo>
                  <a:pt x="1656667" y="48066"/>
                </a:lnTo>
                <a:lnTo>
                  <a:pt x="1665294" y="49299"/>
                </a:lnTo>
                <a:lnTo>
                  <a:pt x="1664062" y="69019"/>
                </a:lnTo>
                <a:cubicBezTo>
                  <a:pt x="1663240" y="75592"/>
                  <a:pt x="1659953" y="78468"/>
                  <a:pt x="1654202" y="77646"/>
                </a:cubicBezTo>
                <a:lnTo>
                  <a:pt x="1640644" y="76414"/>
                </a:lnTo>
                <a:cubicBezTo>
                  <a:pt x="1641466" y="69019"/>
                  <a:pt x="1634482" y="63678"/>
                  <a:pt x="1619692" y="60391"/>
                </a:cubicBezTo>
                <a:lnTo>
                  <a:pt x="1620925" y="45602"/>
                </a:lnTo>
                <a:cubicBezTo>
                  <a:pt x="1626676" y="43137"/>
                  <a:pt x="1631195" y="41904"/>
                  <a:pt x="1634482" y="41904"/>
                </a:cubicBezTo>
                <a:close/>
                <a:moveTo>
                  <a:pt x="1596275" y="41904"/>
                </a:moveTo>
                <a:lnTo>
                  <a:pt x="1601205" y="41904"/>
                </a:lnTo>
                <a:lnTo>
                  <a:pt x="1599972" y="56694"/>
                </a:lnTo>
                <a:lnTo>
                  <a:pt x="1613530" y="48066"/>
                </a:lnTo>
                <a:lnTo>
                  <a:pt x="1618460" y="48066"/>
                </a:lnTo>
                <a:lnTo>
                  <a:pt x="1607367" y="67786"/>
                </a:lnTo>
                <a:cubicBezTo>
                  <a:pt x="1609832" y="73538"/>
                  <a:pt x="1611065" y="80111"/>
                  <a:pt x="1611065" y="87506"/>
                </a:cubicBezTo>
                <a:lnTo>
                  <a:pt x="1606135" y="87506"/>
                </a:lnTo>
                <a:cubicBezTo>
                  <a:pt x="1600383" y="83398"/>
                  <a:pt x="1595864" y="81344"/>
                  <a:pt x="1592578" y="81344"/>
                </a:cubicBezTo>
                <a:lnTo>
                  <a:pt x="1593810" y="66554"/>
                </a:lnTo>
                <a:lnTo>
                  <a:pt x="1602437" y="71484"/>
                </a:lnTo>
                <a:lnTo>
                  <a:pt x="1603670" y="61624"/>
                </a:lnTo>
                <a:cubicBezTo>
                  <a:pt x="1591345" y="60802"/>
                  <a:pt x="1585594" y="55461"/>
                  <a:pt x="1586415" y="45602"/>
                </a:cubicBezTo>
                <a:close/>
                <a:moveTo>
                  <a:pt x="1474259" y="41904"/>
                </a:moveTo>
                <a:lnTo>
                  <a:pt x="1482887" y="43137"/>
                </a:lnTo>
                <a:cubicBezTo>
                  <a:pt x="1489460" y="43137"/>
                  <a:pt x="1492336" y="48066"/>
                  <a:pt x="1491514" y="57926"/>
                </a:cubicBezTo>
                <a:lnTo>
                  <a:pt x="1500141" y="59159"/>
                </a:lnTo>
                <a:cubicBezTo>
                  <a:pt x="1500963" y="46012"/>
                  <a:pt x="1512055" y="40261"/>
                  <a:pt x="1533418" y="41904"/>
                </a:cubicBezTo>
                <a:lnTo>
                  <a:pt x="1532186" y="46834"/>
                </a:lnTo>
                <a:cubicBezTo>
                  <a:pt x="1532186" y="53407"/>
                  <a:pt x="1529310" y="56283"/>
                  <a:pt x="1523559" y="55461"/>
                </a:cubicBezTo>
                <a:cubicBezTo>
                  <a:pt x="1523559" y="52175"/>
                  <a:pt x="1521915" y="50531"/>
                  <a:pt x="1518629" y="50531"/>
                </a:cubicBezTo>
                <a:cubicBezTo>
                  <a:pt x="1514520" y="76824"/>
                  <a:pt x="1509180" y="89560"/>
                  <a:pt x="1502606" y="88738"/>
                </a:cubicBezTo>
                <a:lnTo>
                  <a:pt x="1497676" y="88738"/>
                </a:lnTo>
                <a:lnTo>
                  <a:pt x="1500141" y="64089"/>
                </a:lnTo>
                <a:lnTo>
                  <a:pt x="1490282" y="62856"/>
                </a:lnTo>
                <a:cubicBezTo>
                  <a:pt x="1490282" y="70251"/>
                  <a:pt x="1477957" y="76003"/>
                  <a:pt x="1453307" y="80111"/>
                </a:cubicBezTo>
                <a:lnTo>
                  <a:pt x="1453307" y="89971"/>
                </a:lnTo>
                <a:lnTo>
                  <a:pt x="1448377" y="89971"/>
                </a:lnTo>
                <a:lnTo>
                  <a:pt x="1439750" y="83808"/>
                </a:lnTo>
                <a:lnTo>
                  <a:pt x="1438517" y="98598"/>
                </a:lnTo>
                <a:lnTo>
                  <a:pt x="1429890" y="97366"/>
                </a:lnTo>
                <a:lnTo>
                  <a:pt x="1431122" y="78879"/>
                </a:lnTo>
                <a:cubicBezTo>
                  <a:pt x="1439339" y="78879"/>
                  <a:pt x="1453718" y="66554"/>
                  <a:pt x="1474259" y="41904"/>
                </a:cubicBezTo>
                <a:close/>
                <a:moveTo>
                  <a:pt x="1397845" y="40672"/>
                </a:moveTo>
                <a:lnTo>
                  <a:pt x="1397845" y="45602"/>
                </a:lnTo>
                <a:lnTo>
                  <a:pt x="1406473" y="41904"/>
                </a:lnTo>
                <a:lnTo>
                  <a:pt x="1411403" y="41904"/>
                </a:lnTo>
                <a:cubicBezTo>
                  <a:pt x="1420441" y="46012"/>
                  <a:pt x="1424138" y="56283"/>
                  <a:pt x="1422495" y="72716"/>
                </a:cubicBezTo>
                <a:lnTo>
                  <a:pt x="1421262" y="87506"/>
                </a:lnTo>
                <a:lnTo>
                  <a:pt x="1412635" y="86273"/>
                </a:lnTo>
                <a:lnTo>
                  <a:pt x="1410170" y="56694"/>
                </a:lnTo>
                <a:cubicBezTo>
                  <a:pt x="1404419" y="56694"/>
                  <a:pt x="1401132" y="61624"/>
                  <a:pt x="1400310" y="71484"/>
                </a:cubicBezTo>
                <a:cubicBezTo>
                  <a:pt x="1402775" y="78057"/>
                  <a:pt x="1404008" y="82987"/>
                  <a:pt x="1404008" y="86273"/>
                </a:cubicBezTo>
                <a:lnTo>
                  <a:pt x="1394148" y="85041"/>
                </a:lnTo>
                <a:lnTo>
                  <a:pt x="1395380" y="75181"/>
                </a:lnTo>
                <a:lnTo>
                  <a:pt x="1385520" y="80111"/>
                </a:lnTo>
                <a:lnTo>
                  <a:pt x="1381823" y="78879"/>
                </a:lnTo>
                <a:lnTo>
                  <a:pt x="1370731" y="49299"/>
                </a:lnTo>
                <a:lnTo>
                  <a:pt x="1379358" y="49299"/>
                </a:lnTo>
                <a:lnTo>
                  <a:pt x="1378126" y="59159"/>
                </a:lnTo>
                <a:lnTo>
                  <a:pt x="1387985" y="60391"/>
                </a:lnTo>
                <a:cubicBezTo>
                  <a:pt x="1388807" y="47245"/>
                  <a:pt x="1392094" y="40672"/>
                  <a:pt x="1397845" y="40672"/>
                </a:cubicBezTo>
                <a:close/>
                <a:moveTo>
                  <a:pt x="1073702" y="40672"/>
                </a:moveTo>
                <a:lnTo>
                  <a:pt x="1071237" y="65321"/>
                </a:lnTo>
                <a:lnTo>
                  <a:pt x="1076167" y="65321"/>
                </a:lnTo>
                <a:lnTo>
                  <a:pt x="1078632" y="40672"/>
                </a:lnTo>
                <a:close/>
                <a:moveTo>
                  <a:pt x="1438517" y="39439"/>
                </a:moveTo>
                <a:lnTo>
                  <a:pt x="1443447" y="39439"/>
                </a:lnTo>
                <a:cubicBezTo>
                  <a:pt x="1449199" y="41082"/>
                  <a:pt x="1451664" y="44780"/>
                  <a:pt x="1450842" y="50531"/>
                </a:cubicBezTo>
                <a:lnTo>
                  <a:pt x="1450842" y="55461"/>
                </a:lnTo>
                <a:lnTo>
                  <a:pt x="1445912" y="54229"/>
                </a:lnTo>
                <a:cubicBezTo>
                  <a:pt x="1443447" y="54229"/>
                  <a:pt x="1442215" y="52586"/>
                  <a:pt x="1442215" y="49299"/>
                </a:cubicBezTo>
                <a:lnTo>
                  <a:pt x="1433587" y="54229"/>
                </a:lnTo>
                <a:lnTo>
                  <a:pt x="1428657" y="52996"/>
                </a:lnTo>
                <a:lnTo>
                  <a:pt x="1428657" y="48066"/>
                </a:lnTo>
                <a:cubicBezTo>
                  <a:pt x="1430301" y="41493"/>
                  <a:pt x="1433587" y="38617"/>
                  <a:pt x="1438517" y="39439"/>
                </a:cubicBezTo>
                <a:close/>
                <a:moveTo>
                  <a:pt x="1299247" y="38207"/>
                </a:moveTo>
                <a:cubicBezTo>
                  <a:pt x="1304998" y="39850"/>
                  <a:pt x="1307874" y="43547"/>
                  <a:pt x="1307874" y="49299"/>
                </a:cubicBezTo>
                <a:lnTo>
                  <a:pt x="1306642" y="54229"/>
                </a:lnTo>
                <a:lnTo>
                  <a:pt x="1298014" y="52996"/>
                </a:lnTo>
                <a:close/>
                <a:moveTo>
                  <a:pt x="1326361" y="35742"/>
                </a:moveTo>
                <a:lnTo>
                  <a:pt x="1334989" y="40672"/>
                </a:lnTo>
                <a:lnTo>
                  <a:pt x="1362103" y="38207"/>
                </a:lnTo>
                <a:cubicBezTo>
                  <a:pt x="1362103" y="41493"/>
                  <a:pt x="1363336" y="43137"/>
                  <a:pt x="1365801" y="43137"/>
                </a:cubicBezTo>
                <a:lnTo>
                  <a:pt x="1359638" y="67786"/>
                </a:lnTo>
                <a:lnTo>
                  <a:pt x="1358406" y="92436"/>
                </a:lnTo>
                <a:lnTo>
                  <a:pt x="1362103" y="102296"/>
                </a:lnTo>
                <a:lnTo>
                  <a:pt x="1352243" y="102296"/>
                </a:lnTo>
                <a:cubicBezTo>
                  <a:pt x="1353065" y="97366"/>
                  <a:pt x="1349368" y="87095"/>
                  <a:pt x="1341151" y="71484"/>
                </a:cubicBezTo>
                <a:lnTo>
                  <a:pt x="1348546" y="46834"/>
                </a:lnTo>
                <a:lnTo>
                  <a:pt x="1343616" y="46834"/>
                </a:lnTo>
                <a:cubicBezTo>
                  <a:pt x="1337864" y="46012"/>
                  <a:pt x="1332524" y="55461"/>
                  <a:pt x="1327594" y="75181"/>
                </a:cubicBezTo>
                <a:cubicBezTo>
                  <a:pt x="1332524" y="86684"/>
                  <a:pt x="1334989" y="96544"/>
                  <a:pt x="1334989" y="104761"/>
                </a:cubicBezTo>
                <a:cubicBezTo>
                  <a:pt x="1334167" y="111334"/>
                  <a:pt x="1330880" y="114621"/>
                  <a:pt x="1325129" y="114621"/>
                </a:cubicBezTo>
                <a:lnTo>
                  <a:pt x="1320199" y="114621"/>
                </a:lnTo>
                <a:lnTo>
                  <a:pt x="1321431" y="94901"/>
                </a:lnTo>
                <a:cubicBezTo>
                  <a:pt x="1322253" y="90793"/>
                  <a:pt x="1320610" y="72305"/>
                  <a:pt x="1316501" y="39439"/>
                </a:cubicBezTo>
                <a:close/>
                <a:moveTo>
                  <a:pt x="210" y="0"/>
                </a:moveTo>
                <a:lnTo>
                  <a:pt x="5139" y="1232"/>
                </a:lnTo>
                <a:cubicBezTo>
                  <a:pt x="16643" y="21773"/>
                  <a:pt x="57725" y="34920"/>
                  <a:pt x="128388" y="40672"/>
                </a:cubicBezTo>
                <a:lnTo>
                  <a:pt x="137015" y="35742"/>
                </a:lnTo>
                <a:cubicBezTo>
                  <a:pt x="140302" y="35742"/>
                  <a:pt x="141534" y="37385"/>
                  <a:pt x="140713" y="40672"/>
                </a:cubicBezTo>
                <a:lnTo>
                  <a:pt x="254101" y="35742"/>
                </a:lnTo>
                <a:lnTo>
                  <a:pt x="254101" y="40672"/>
                </a:lnTo>
                <a:lnTo>
                  <a:pt x="262728" y="35742"/>
                </a:lnTo>
                <a:lnTo>
                  <a:pt x="271356" y="41904"/>
                </a:lnTo>
                <a:cubicBezTo>
                  <a:pt x="300935" y="36974"/>
                  <a:pt x="317779" y="34920"/>
                  <a:pt x="321888" y="35742"/>
                </a:cubicBezTo>
                <a:lnTo>
                  <a:pt x="321888" y="40672"/>
                </a:lnTo>
                <a:cubicBezTo>
                  <a:pt x="337499" y="36563"/>
                  <a:pt x="360095" y="33277"/>
                  <a:pt x="389674" y="30812"/>
                </a:cubicBezTo>
                <a:lnTo>
                  <a:pt x="398302" y="36974"/>
                </a:lnTo>
                <a:cubicBezTo>
                  <a:pt x="445958" y="30401"/>
                  <a:pt x="484986" y="28347"/>
                  <a:pt x="515387" y="30812"/>
                </a:cubicBezTo>
                <a:lnTo>
                  <a:pt x="520317" y="30812"/>
                </a:lnTo>
                <a:lnTo>
                  <a:pt x="542502" y="38207"/>
                </a:lnTo>
                <a:cubicBezTo>
                  <a:pt x="544145" y="31633"/>
                  <a:pt x="547432" y="28347"/>
                  <a:pt x="552362" y="28347"/>
                </a:cubicBezTo>
                <a:lnTo>
                  <a:pt x="569617" y="30812"/>
                </a:lnTo>
                <a:cubicBezTo>
                  <a:pt x="585228" y="31633"/>
                  <a:pt x="616862" y="30812"/>
                  <a:pt x="664518" y="28347"/>
                </a:cubicBezTo>
                <a:cubicBezTo>
                  <a:pt x="672734" y="36563"/>
                  <a:pt x="676843" y="43137"/>
                  <a:pt x="676843" y="48066"/>
                </a:cubicBezTo>
                <a:lnTo>
                  <a:pt x="690400" y="49299"/>
                </a:lnTo>
                <a:cubicBezTo>
                  <a:pt x="691222" y="40261"/>
                  <a:pt x="701903" y="34509"/>
                  <a:pt x="722444" y="32044"/>
                </a:cubicBezTo>
                <a:cubicBezTo>
                  <a:pt x="723266" y="38617"/>
                  <a:pt x="726142" y="42315"/>
                  <a:pt x="731072" y="43137"/>
                </a:cubicBezTo>
                <a:lnTo>
                  <a:pt x="745862" y="34509"/>
                </a:lnTo>
                <a:lnTo>
                  <a:pt x="749559" y="34509"/>
                </a:lnTo>
                <a:lnTo>
                  <a:pt x="748327" y="49299"/>
                </a:lnTo>
                <a:lnTo>
                  <a:pt x="758186" y="50531"/>
                </a:lnTo>
                <a:cubicBezTo>
                  <a:pt x="759008" y="37385"/>
                  <a:pt x="762295" y="30812"/>
                  <a:pt x="768046" y="30812"/>
                </a:cubicBezTo>
                <a:lnTo>
                  <a:pt x="781604" y="32044"/>
                </a:lnTo>
                <a:lnTo>
                  <a:pt x="803788" y="39439"/>
                </a:lnTo>
                <a:cubicBezTo>
                  <a:pt x="805432" y="32866"/>
                  <a:pt x="808718" y="29579"/>
                  <a:pt x="813648" y="29579"/>
                </a:cubicBezTo>
                <a:cubicBezTo>
                  <a:pt x="812005" y="42726"/>
                  <a:pt x="818989" y="49710"/>
                  <a:pt x="834600" y="50531"/>
                </a:cubicBezTo>
                <a:cubicBezTo>
                  <a:pt x="834600" y="45602"/>
                  <a:pt x="837887" y="39439"/>
                  <a:pt x="844460" y="32044"/>
                </a:cubicBezTo>
                <a:cubicBezTo>
                  <a:pt x="855963" y="37796"/>
                  <a:pt x="861715" y="43137"/>
                  <a:pt x="861715" y="48066"/>
                </a:cubicBezTo>
                <a:cubicBezTo>
                  <a:pt x="880613" y="36563"/>
                  <a:pt x="897457" y="31222"/>
                  <a:pt x="912247" y="32044"/>
                </a:cubicBezTo>
                <a:lnTo>
                  <a:pt x="925804" y="33277"/>
                </a:lnTo>
                <a:cubicBezTo>
                  <a:pt x="928269" y="34098"/>
                  <a:pt x="929502" y="36152"/>
                  <a:pt x="929502" y="39439"/>
                </a:cubicBezTo>
                <a:lnTo>
                  <a:pt x="939361" y="34509"/>
                </a:lnTo>
                <a:lnTo>
                  <a:pt x="943059" y="34509"/>
                </a:lnTo>
                <a:lnTo>
                  <a:pt x="941826" y="49299"/>
                </a:lnTo>
                <a:lnTo>
                  <a:pt x="960314" y="51764"/>
                </a:lnTo>
                <a:cubicBezTo>
                  <a:pt x="963600" y="35331"/>
                  <a:pt x="968530" y="27114"/>
                  <a:pt x="975103" y="27114"/>
                </a:cubicBezTo>
                <a:cubicBezTo>
                  <a:pt x="975103" y="30401"/>
                  <a:pt x="976747" y="32455"/>
                  <a:pt x="980033" y="33277"/>
                </a:cubicBezTo>
                <a:cubicBezTo>
                  <a:pt x="970995" y="64499"/>
                  <a:pt x="966476" y="82165"/>
                  <a:pt x="966476" y="86273"/>
                </a:cubicBezTo>
                <a:lnTo>
                  <a:pt x="1007148" y="34509"/>
                </a:lnTo>
                <a:lnTo>
                  <a:pt x="1034263" y="32044"/>
                </a:lnTo>
                <a:cubicBezTo>
                  <a:pt x="1034263" y="38617"/>
                  <a:pt x="1036728" y="42315"/>
                  <a:pt x="1041658" y="43137"/>
                </a:cubicBezTo>
                <a:lnTo>
                  <a:pt x="1065075" y="29579"/>
                </a:lnTo>
                <a:cubicBezTo>
                  <a:pt x="1070005" y="33687"/>
                  <a:pt x="1076167" y="35742"/>
                  <a:pt x="1083562" y="35742"/>
                </a:cubicBezTo>
                <a:cubicBezTo>
                  <a:pt x="1089314" y="33277"/>
                  <a:pt x="1093833" y="32044"/>
                  <a:pt x="1097119" y="32044"/>
                </a:cubicBezTo>
                <a:cubicBezTo>
                  <a:pt x="1110266" y="53407"/>
                  <a:pt x="1116428" y="68608"/>
                  <a:pt x="1115607" y="77646"/>
                </a:cubicBezTo>
                <a:lnTo>
                  <a:pt x="1124234" y="78879"/>
                </a:lnTo>
                <a:lnTo>
                  <a:pt x="1125466" y="73949"/>
                </a:lnTo>
                <a:lnTo>
                  <a:pt x="1123001" y="39439"/>
                </a:lnTo>
                <a:lnTo>
                  <a:pt x="1132861" y="34509"/>
                </a:lnTo>
                <a:lnTo>
                  <a:pt x="1150116" y="36974"/>
                </a:lnTo>
                <a:cubicBezTo>
                  <a:pt x="1156689" y="36974"/>
                  <a:pt x="1159565" y="41904"/>
                  <a:pt x="1158743" y="51764"/>
                </a:cubicBezTo>
                <a:lnTo>
                  <a:pt x="1162441" y="51764"/>
                </a:lnTo>
                <a:lnTo>
                  <a:pt x="1182161" y="34509"/>
                </a:lnTo>
                <a:lnTo>
                  <a:pt x="1217903" y="36974"/>
                </a:lnTo>
                <a:cubicBezTo>
                  <a:pt x="1224476" y="37796"/>
                  <a:pt x="1230638" y="36563"/>
                  <a:pt x="1236390" y="33277"/>
                </a:cubicBezTo>
                <a:lnTo>
                  <a:pt x="1257342" y="49299"/>
                </a:lnTo>
                <a:lnTo>
                  <a:pt x="1262272" y="50531"/>
                </a:lnTo>
                <a:lnTo>
                  <a:pt x="1258575" y="39439"/>
                </a:lnTo>
                <a:lnTo>
                  <a:pt x="1267202" y="35742"/>
                </a:lnTo>
                <a:cubicBezTo>
                  <a:pt x="1273775" y="37385"/>
                  <a:pt x="1276651" y="41082"/>
                  <a:pt x="1275829" y="46834"/>
                </a:cubicBezTo>
                <a:lnTo>
                  <a:pt x="1274597" y="71484"/>
                </a:lnTo>
                <a:cubicBezTo>
                  <a:pt x="1272954" y="90382"/>
                  <a:pt x="1265970" y="99420"/>
                  <a:pt x="1253645" y="98598"/>
                </a:cubicBezTo>
                <a:lnTo>
                  <a:pt x="1253645" y="103528"/>
                </a:lnTo>
                <a:lnTo>
                  <a:pt x="1257342" y="114621"/>
                </a:lnTo>
                <a:lnTo>
                  <a:pt x="1247482" y="118318"/>
                </a:lnTo>
                <a:cubicBezTo>
                  <a:pt x="1244196" y="115031"/>
                  <a:pt x="1236801" y="112977"/>
                  <a:pt x="1225298" y="112156"/>
                </a:cubicBezTo>
                <a:cubicBezTo>
                  <a:pt x="1224476" y="122015"/>
                  <a:pt x="1221189" y="126535"/>
                  <a:pt x="1215438" y="125713"/>
                </a:cubicBezTo>
                <a:lnTo>
                  <a:pt x="1211740" y="115853"/>
                </a:lnTo>
                <a:cubicBezTo>
                  <a:pt x="1215027" y="115853"/>
                  <a:pt x="1216670" y="114210"/>
                  <a:pt x="1216670" y="110923"/>
                </a:cubicBezTo>
                <a:cubicBezTo>
                  <a:pt x="1195307" y="106815"/>
                  <a:pt x="1180928" y="100652"/>
                  <a:pt x="1173533" y="92436"/>
                </a:cubicBezTo>
                <a:cubicBezTo>
                  <a:pt x="1172712" y="102296"/>
                  <a:pt x="1167782" y="106815"/>
                  <a:pt x="1158743" y="105993"/>
                </a:cubicBezTo>
                <a:lnTo>
                  <a:pt x="1162441" y="117086"/>
                </a:lnTo>
                <a:lnTo>
                  <a:pt x="1162441" y="122015"/>
                </a:lnTo>
                <a:cubicBezTo>
                  <a:pt x="1161619" y="126124"/>
                  <a:pt x="1151759" y="133519"/>
                  <a:pt x="1132861" y="144200"/>
                </a:cubicBezTo>
                <a:lnTo>
                  <a:pt x="1124234" y="142968"/>
                </a:lnTo>
                <a:cubicBezTo>
                  <a:pt x="1118482" y="142968"/>
                  <a:pt x="1116017" y="138038"/>
                  <a:pt x="1116839" y="128178"/>
                </a:cubicBezTo>
                <a:lnTo>
                  <a:pt x="1106979" y="126945"/>
                </a:lnTo>
                <a:cubicBezTo>
                  <a:pt x="1106157" y="140092"/>
                  <a:pt x="1101228" y="146254"/>
                  <a:pt x="1092189" y="145432"/>
                </a:cubicBezTo>
                <a:cubicBezTo>
                  <a:pt x="1087259" y="142146"/>
                  <a:pt x="1081508" y="140092"/>
                  <a:pt x="1074935" y="139270"/>
                </a:cubicBezTo>
                <a:cubicBezTo>
                  <a:pt x="1074935" y="142557"/>
                  <a:pt x="1073291" y="144200"/>
                  <a:pt x="1070005" y="144200"/>
                </a:cubicBezTo>
                <a:cubicBezTo>
                  <a:pt x="1070826" y="137627"/>
                  <a:pt x="1067950" y="133929"/>
                  <a:pt x="1061377" y="133108"/>
                </a:cubicBezTo>
                <a:cubicBezTo>
                  <a:pt x="1058091" y="142968"/>
                  <a:pt x="1049052" y="147076"/>
                  <a:pt x="1034263" y="145432"/>
                </a:cubicBezTo>
                <a:cubicBezTo>
                  <a:pt x="1030976" y="145432"/>
                  <a:pt x="1029333" y="143789"/>
                  <a:pt x="1029333" y="140503"/>
                </a:cubicBezTo>
                <a:cubicBezTo>
                  <a:pt x="1013721" y="146254"/>
                  <a:pt x="1001807" y="148719"/>
                  <a:pt x="993591" y="147897"/>
                </a:cubicBezTo>
                <a:lnTo>
                  <a:pt x="993591" y="142968"/>
                </a:lnTo>
                <a:lnTo>
                  <a:pt x="983731" y="146665"/>
                </a:lnTo>
                <a:lnTo>
                  <a:pt x="961546" y="145432"/>
                </a:lnTo>
                <a:cubicBezTo>
                  <a:pt x="959081" y="145432"/>
                  <a:pt x="957849" y="143789"/>
                  <a:pt x="957849" y="140503"/>
                </a:cubicBezTo>
                <a:cubicBezTo>
                  <a:pt x="949632" y="146254"/>
                  <a:pt x="927037" y="149130"/>
                  <a:pt x="890062" y="149130"/>
                </a:cubicBezTo>
                <a:lnTo>
                  <a:pt x="890062" y="144200"/>
                </a:lnTo>
                <a:lnTo>
                  <a:pt x="880202" y="149130"/>
                </a:lnTo>
                <a:lnTo>
                  <a:pt x="876505" y="147897"/>
                </a:lnTo>
                <a:cubicBezTo>
                  <a:pt x="860893" y="147076"/>
                  <a:pt x="838298" y="147076"/>
                  <a:pt x="808718" y="147897"/>
                </a:cubicBezTo>
                <a:lnTo>
                  <a:pt x="808718" y="142968"/>
                </a:lnTo>
                <a:lnTo>
                  <a:pt x="800091" y="147897"/>
                </a:lnTo>
                <a:lnTo>
                  <a:pt x="768046" y="145432"/>
                </a:lnTo>
                <a:cubicBezTo>
                  <a:pt x="761473" y="144611"/>
                  <a:pt x="755311" y="145432"/>
                  <a:pt x="749559" y="147897"/>
                </a:cubicBezTo>
                <a:cubicBezTo>
                  <a:pt x="747094" y="147897"/>
                  <a:pt x="745862" y="146254"/>
                  <a:pt x="745862" y="142968"/>
                </a:cubicBezTo>
                <a:cubicBezTo>
                  <a:pt x="712995" y="147076"/>
                  <a:pt x="688757" y="148719"/>
                  <a:pt x="673145" y="147897"/>
                </a:cubicBezTo>
                <a:lnTo>
                  <a:pt x="664518" y="141735"/>
                </a:lnTo>
                <a:lnTo>
                  <a:pt x="655890" y="145432"/>
                </a:lnTo>
                <a:cubicBezTo>
                  <a:pt x="652604" y="145432"/>
                  <a:pt x="650961" y="143789"/>
                  <a:pt x="650961" y="140503"/>
                </a:cubicBezTo>
                <a:cubicBezTo>
                  <a:pt x="627132" y="145432"/>
                  <a:pt x="601661" y="146665"/>
                  <a:pt x="574547" y="144200"/>
                </a:cubicBezTo>
                <a:lnTo>
                  <a:pt x="471018" y="136805"/>
                </a:lnTo>
                <a:cubicBezTo>
                  <a:pt x="464445" y="135984"/>
                  <a:pt x="458693" y="136805"/>
                  <a:pt x="453763" y="139270"/>
                </a:cubicBezTo>
                <a:cubicBezTo>
                  <a:pt x="450477" y="139270"/>
                  <a:pt x="448833" y="137627"/>
                  <a:pt x="448833" y="134340"/>
                </a:cubicBezTo>
                <a:lnTo>
                  <a:pt x="426649" y="138038"/>
                </a:lnTo>
                <a:lnTo>
                  <a:pt x="408161" y="136805"/>
                </a:lnTo>
                <a:cubicBezTo>
                  <a:pt x="401588" y="135984"/>
                  <a:pt x="395837" y="133929"/>
                  <a:pt x="390907" y="130643"/>
                </a:cubicBezTo>
                <a:cubicBezTo>
                  <a:pt x="375295" y="132286"/>
                  <a:pt x="354343" y="133519"/>
                  <a:pt x="328050" y="134340"/>
                </a:cubicBezTo>
                <a:cubicBezTo>
                  <a:pt x="324763" y="131054"/>
                  <a:pt x="299292" y="126124"/>
                  <a:pt x="251636" y="119550"/>
                </a:cubicBezTo>
                <a:cubicBezTo>
                  <a:pt x="245885" y="122015"/>
                  <a:pt x="241365" y="123248"/>
                  <a:pt x="238079" y="123248"/>
                </a:cubicBezTo>
                <a:cubicBezTo>
                  <a:pt x="225754" y="116675"/>
                  <a:pt x="181795" y="106404"/>
                  <a:pt x="106203" y="92436"/>
                </a:cubicBezTo>
                <a:cubicBezTo>
                  <a:pt x="32254" y="73538"/>
                  <a:pt x="-3077" y="42726"/>
                  <a:pt x="210" y="0"/>
                </a:cubicBezTo>
                <a:close/>
              </a:path>
            </a:pathLst>
          </a:custGeom>
          <a:solidFill>
            <a:srgbClr val="7B4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7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680BF4-64C5-446C-AA53-57D7D4B87708}"/>
              </a:ext>
            </a:extLst>
          </p:cNvPr>
          <p:cNvSpPr txBox="1"/>
          <p:nvPr/>
        </p:nvSpPr>
        <p:spPr>
          <a:xfrm>
            <a:off x="1116677" y="1431522"/>
            <a:ext cx="6910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Our own paths will </a:t>
            </a:r>
            <a:br>
              <a:rPr lang="en-US" sz="48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</a:br>
            <a:r>
              <a:rPr lang="en-US" sz="48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lead to destruction.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B5E1B-9D11-4244-AB8B-59458B59BEA1}"/>
              </a:ext>
            </a:extLst>
          </p:cNvPr>
          <p:cNvSpPr txBox="1"/>
          <p:nvPr/>
        </p:nvSpPr>
        <p:spPr>
          <a:xfrm>
            <a:off x="288174" y="5780309"/>
            <a:ext cx="1348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the </a:t>
            </a:r>
            <a:r>
              <a:rPr lang="en-US" sz="20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FAITH</a:t>
            </a:r>
            <a:r>
              <a:rPr lang="en-US" sz="1600" dirty="0">
                <a:solidFill>
                  <a:srgbClr val="582C00"/>
                </a:solidFill>
                <a:latin typeface="Bahnschrift Light SemiCondensed" panose="020B0502040204020203" pitchFamily="34" charset="0"/>
              </a:rPr>
              <a:t> 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525BC6-8073-4D40-830E-90CC353073AF}"/>
              </a:ext>
            </a:extLst>
          </p:cNvPr>
          <p:cNvSpPr txBox="1"/>
          <p:nvPr/>
        </p:nvSpPr>
        <p:spPr>
          <a:xfrm>
            <a:off x="1208116" y="5672387"/>
            <a:ext cx="1932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hinos Park Script PERSONAL US" panose="02000000000000000000" pitchFamily="2" charset="0"/>
                <a:ea typeface="UD Digi Kyokasho NK-B" panose="02020700000000000000" pitchFamily="18" charset="-128"/>
                <a:cs typeface="Utsaah" panose="020B0502040204020203" pitchFamily="34" charset="0"/>
              </a:rPr>
              <a:t>Follow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E865179-383B-455B-952F-F9D2611AAB06}"/>
              </a:ext>
            </a:extLst>
          </p:cNvPr>
          <p:cNvSpPr/>
          <p:nvPr/>
        </p:nvSpPr>
        <p:spPr>
          <a:xfrm rot="10800000" flipH="1">
            <a:off x="432953" y="6129251"/>
            <a:ext cx="1041172" cy="51168"/>
          </a:xfrm>
          <a:custGeom>
            <a:avLst/>
            <a:gdLst/>
            <a:ahLst/>
            <a:cxnLst/>
            <a:rect l="l" t="t" r="r" b="b"/>
            <a:pathLst>
              <a:path w="1691176" h="149130">
                <a:moveTo>
                  <a:pt x="1062610" y="118318"/>
                </a:moveTo>
                <a:lnTo>
                  <a:pt x="1062610" y="128178"/>
                </a:lnTo>
                <a:lnTo>
                  <a:pt x="1071237" y="129410"/>
                </a:lnTo>
                <a:cubicBezTo>
                  <a:pt x="1072059" y="122837"/>
                  <a:pt x="1069183" y="119140"/>
                  <a:pt x="1062610" y="118318"/>
                </a:cubicBezTo>
                <a:close/>
                <a:moveTo>
                  <a:pt x="1081097" y="114621"/>
                </a:moveTo>
                <a:cubicBezTo>
                  <a:pt x="1081919" y="121194"/>
                  <a:pt x="1084794" y="124891"/>
                  <a:pt x="1089724" y="125713"/>
                </a:cubicBezTo>
                <a:lnTo>
                  <a:pt x="1089724" y="115853"/>
                </a:lnTo>
                <a:close/>
                <a:moveTo>
                  <a:pt x="996056" y="113388"/>
                </a:moveTo>
                <a:lnTo>
                  <a:pt x="994823" y="123248"/>
                </a:lnTo>
                <a:lnTo>
                  <a:pt x="999753" y="123248"/>
                </a:lnTo>
                <a:lnTo>
                  <a:pt x="1000986" y="113388"/>
                </a:lnTo>
                <a:close/>
                <a:moveTo>
                  <a:pt x="973871" y="102296"/>
                </a:moveTo>
                <a:lnTo>
                  <a:pt x="973871" y="112156"/>
                </a:lnTo>
                <a:cubicBezTo>
                  <a:pt x="979623" y="112156"/>
                  <a:pt x="982909" y="108869"/>
                  <a:pt x="983731" y="102296"/>
                </a:cubicBezTo>
                <a:close/>
                <a:moveTo>
                  <a:pt x="1275829" y="101063"/>
                </a:moveTo>
                <a:cubicBezTo>
                  <a:pt x="1281581" y="102706"/>
                  <a:pt x="1284457" y="105993"/>
                  <a:pt x="1284457" y="110923"/>
                </a:cubicBezTo>
                <a:cubicBezTo>
                  <a:pt x="1283635" y="117496"/>
                  <a:pt x="1280349" y="120783"/>
                  <a:pt x="1274597" y="120783"/>
                </a:cubicBezTo>
                <a:lnTo>
                  <a:pt x="1269667" y="119550"/>
                </a:lnTo>
                <a:cubicBezTo>
                  <a:pt x="1270489" y="116264"/>
                  <a:pt x="1269667" y="111334"/>
                  <a:pt x="1267202" y="104761"/>
                </a:cubicBezTo>
                <a:close/>
                <a:moveTo>
                  <a:pt x="1136559" y="94901"/>
                </a:moveTo>
                <a:lnTo>
                  <a:pt x="1135326" y="109691"/>
                </a:lnTo>
                <a:lnTo>
                  <a:pt x="1140256" y="109691"/>
                </a:lnTo>
                <a:cubicBezTo>
                  <a:pt x="1140256" y="106404"/>
                  <a:pt x="1142310" y="101474"/>
                  <a:pt x="1146419" y="94901"/>
                </a:cubicBezTo>
                <a:close/>
                <a:moveTo>
                  <a:pt x="1304177" y="92436"/>
                </a:moveTo>
                <a:cubicBezTo>
                  <a:pt x="1309928" y="94079"/>
                  <a:pt x="1312393" y="97777"/>
                  <a:pt x="1311571" y="103528"/>
                </a:cubicBezTo>
                <a:lnTo>
                  <a:pt x="1302944" y="102296"/>
                </a:lnTo>
                <a:close/>
                <a:moveTo>
                  <a:pt x="1097119" y="91203"/>
                </a:moveTo>
                <a:lnTo>
                  <a:pt x="1095887" y="101063"/>
                </a:lnTo>
                <a:lnTo>
                  <a:pt x="1109444" y="102296"/>
                </a:lnTo>
                <a:cubicBezTo>
                  <a:pt x="1110266" y="95722"/>
                  <a:pt x="1107390" y="92436"/>
                  <a:pt x="1100817" y="92436"/>
                </a:cubicBezTo>
                <a:close/>
                <a:moveTo>
                  <a:pt x="854320" y="87506"/>
                </a:moveTo>
                <a:cubicBezTo>
                  <a:pt x="847747" y="88328"/>
                  <a:pt x="844460" y="91203"/>
                  <a:pt x="844460" y="96133"/>
                </a:cubicBezTo>
                <a:cubicBezTo>
                  <a:pt x="847747" y="96955"/>
                  <a:pt x="851855" y="99009"/>
                  <a:pt x="856785" y="102296"/>
                </a:cubicBezTo>
                <a:lnTo>
                  <a:pt x="858018" y="87506"/>
                </a:lnTo>
                <a:close/>
                <a:moveTo>
                  <a:pt x="1074935" y="80111"/>
                </a:moveTo>
                <a:cubicBezTo>
                  <a:pt x="1062610" y="84219"/>
                  <a:pt x="1056447" y="88738"/>
                  <a:pt x="1056447" y="93668"/>
                </a:cubicBezTo>
                <a:lnTo>
                  <a:pt x="1073702" y="94901"/>
                </a:lnTo>
                <a:close/>
                <a:moveTo>
                  <a:pt x="1017008" y="80111"/>
                </a:moveTo>
                <a:lnTo>
                  <a:pt x="1015775" y="85041"/>
                </a:lnTo>
                <a:lnTo>
                  <a:pt x="1025635" y="86273"/>
                </a:lnTo>
                <a:lnTo>
                  <a:pt x="1025635" y="81344"/>
                </a:lnTo>
                <a:close/>
                <a:moveTo>
                  <a:pt x="957849" y="75181"/>
                </a:moveTo>
                <a:cubicBezTo>
                  <a:pt x="953741" y="75181"/>
                  <a:pt x="949221" y="80111"/>
                  <a:pt x="944291" y="89971"/>
                </a:cubicBezTo>
                <a:lnTo>
                  <a:pt x="956616" y="89971"/>
                </a:lnTo>
                <a:close/>
                <a:moveTo>
                  <a:pt x="1203113" y="60391"/>
                </a:moveTo>
                <a:lnTo>
                  <a:pt x="1188323" y="69019"/>
                </a:lnTo>
                <a:cubicBezTo>
                  <a:pt x="1190788" y="88738"/>
                  <a:pt x="1194485" y="99009"/>
                  <a:pt x="1199415" y="99831"/>
                </a:cubicBezTo>
                <a:cubicBezTo>
                  <a:pt x="1201059" y="85863"/>
                  <a:pt x="1203524" y="72716"/>
                  <a:pt x="1206810" y="60391"/>
                </a:cubicBezTo>
                <a:close/>
                <a:moveTo>
                  <a:pt x="999753" y="59159"/>
                </a:moveTo>
                <a:cubicBezTo>
                  <a:pt x="995645" y="76414"/>
                  <a:pt x="993591" y="86273"/>
                  <a:pt x="993591" y="88738"/>
                </a:cubicBezTo>
                <a:cubicBezTo>
                  <a:pt x="999342" y="88738"/>
                  <a:pt x="1002629" y="85452"/>
                  <a:pt x="1003451" y="78879"/>
                </a:cubicBezTo>
                <a:lnTo>
                  <a:pt x="1004683" y="59159"/>
                </a:lnTo>
                <a:close/>
                <a:moveTo>
                  <a:pt x="941826" y="59159"/>
                </a:moveTo>
                <a:lnTo>
                  <a:pt x="941826" y="64089"/>
                </a:lnTo>
                <a:lnTo>
                  <a:pt x="950454" y="65321"/>
                </a:lnTo>
                <a:lnTo>
                  <a:pt x="950454" y="60391"/>
                </a:lnTo>
                <a:close/>
                <a:moveTo>
                  <a:pt x="743397" y="54229"/>
                </a:moveTo>
                <a:lnTo>
                  <a:pt x="743397" y="64089"/>
                </a:lnTo>
                <a:lnTo>
                  <a:pt x="747094" y="64089"/>
                </a:lnTo>
                <a:lnTo>
                  <a:pt x="748327" y="54229"/>
                </a:lnTo>
                <a:close/>
                <a:moveTo>
                  <a:pt x="865413" y="52996"/>
                </a:moveTo>
                <a:lnTo>
                  <a:pt x="864180" y="62856"/>
                </a:lnTo>
                <a:lnTo>
                  <a:pt x="869110" y="64089"/>
                </a:lnTo>
                <a:lnTo>
                  <a:pt x="870342" y="54229"/>
                </a:lnTo>
                <a:close/>
                <a:moveTo>
                  <a:pt x="1537116" y="51764"/>
                </a:moveTo>
                <a:cubicBezTo>
                  <a:pt x="1545332" y="55872"/>
                  <a:pt x="1549030" y="66143"/>
                  <a:pt x="1548208" y="82576"/>
                </a:cubicBezTo>
                <a:lnTo>
                  <a:pt x="1538348" y="86273"/>
                </a:lnTo>
                <a:lnTo>
                  <a:pt x="1529721" y="81344"/>
                </a:lnTo>
                <a:close/>
                <a:moveTo>
                  <a:pt x="1284457" y="51764"/>
                </a:moveTo>
                <a:lnTo>
                  <a:pt x="1293084" y="52996"/>
                </a:lnTo>
                <a:cubicBezTo>
                  <a:pt x="1293084" y="60391"/>
                  <a:pt x="1294317" y="66964"/>
                  <a:pt x="1296782" y="72716"/>
                </a:cubicBezTo>
                <a:lnTo>
                  <a:pt x="1286922" y="76414"/>
                </a:lnTo>
                <a:lnTo>
                  <a:pt x="1283224" y="76414"/>
                </a:lnTo>
                <a:close/>
                <a:moveTo>
                  <a:pt x="1226530" y="51764"/>
                </a:moveTo>
                <a:cubicBezTo>
                  <a:pt x="1225708" y="55872"/>
                  <a:pt x="1223654" y="60802"/>
                  <a:pt x="1220368" y="66554"/>
                </a:cubicBezTo>
                <a:lnTo>
                  <a:pt x="1228995" y="72716"/>
                </a:lnTo>
                <a:cubicBezTo>
                  <a:pt x="1225708" y="78468"/>
                  <a:pt x="1223654" y="82987"/>
                  <a:pt x="1222833" y="86273"/>
                </a:cubicBezTo>
                <a:cubicBezTo>
                  <a:pt x="1225298" y="92847"/>
                  <a:pt x="1226530" y="98187"/>
                  <a:pt x="1226530" y="102296"/>
                </a:cubicBezTo>
                <a:cubicBezTo>
                  <a:pt x="1232282" y="102296"/>
                  <a:pt x="1237622" y="92436"/>
                  <a:pt x="1242552" y="72716"/>
                </a:cubicBezTo>
                <a:cubicBezTo>
                  <a:pt x="1239266" y="72716"/>
                  <a:pt x="1237622" y="71073"/>
                  <a:pt x="1237622" y="67786"/>
                </a:cubicBezTo>
                <a:cubicBezTo>
                  <a:pt x="1244196" y="68608"/>
                  <a:pt x="1247482" y="65732"/>
                  <a:pt x="1247482" y="59159"/>
                </a:cubicBezTo>
                <a:cubicBezTo>
                  <a:pt x="1237622" y="58337"/>
                  <a:pt x="1230638" y="55872"/>
                  <a:pt x="1226530" y="51764"/>
                </a:cubicBezTo>
                <a:close/>
                <a:moveTo>
                  <a:pt x="843228" y="51764"/>
                </a:moveTo>
                <a:lnTo>
                  <a:pt x="841995" y="66554"/>
                </a:lnTo>
                <a:lnTo>
                  <a:pt x="850623" y="67786"/>
                </a:lnTo>
                <a:lnTo>
                  <a:pt x="851855" y="52996"/>
                </a:lnTo>
                <a:close/>
                <a:moveTo>
                  <a:pt x="1682549" y="48066"/>
                </a:moveTo>
                <a:lnTo>
                  <a:pt x="1691176" y="49299"/>
                </a:lnTo>
                <a:lnTo>
                  <a:pt x="1691176" y="59159"/>
                </a:lnTo>
                <a:lnTo>
                  <a:pt x="1681316" y="57926"/>
                </a:lnTo>
                <a:close/>
                <a:moveTo>
                  <a:pt x="1019473" y="45602"/>
                </a:moveTo>
                <a:lnTo>
                  <a:pt x="1017008" y="70251"/>
                </a:lnTo>
                <a:cubicBezTo>
                  <a:pt x="1023581" y="71073"/>
                  <a:pt x="1026868" y="68197"/>
                  <a:pt x="1026868" y="61624"/>
                </a:cubicBezTo>
                <a:lnTo>
                  <a:pt x="1026868" y="56694"/>
                </a:lnTo>
                <a:cubicBezTo>
                  <a:pt x="1027690" y="50121"/>
                  <a:pt x="1025225" y="46423"/>
                  <a:pt x="1019473" y="45602"/>
                </a:cubicBezTo>
                <a:close/>
                <a:moveTo>
                  <a:pt x="1569160" y="44369"/>
                </a:moveTo>
                <a:cubicBezTo>
                  <a:pt x="1574912" y="46012"/>
                  <a:pt x="1577377" y="49710"/>
                  <a:pt x="1576555" y="55461"/>
                </a:cubicBezTo>
                <a:cubicBezTo>
                  <a:pt x="1571625" y="71073"/>
                  <a:pt x="1566695" y="78879"/>
                  <a:pt x="1561766" y="78879"/>
                </a:cubicBezTo>
                <a:lnTo>
                  <a:pt x="1558068" y="69019"/>
                </a:lnTo>
                <a:lnTo>
                  <a:pt x="1559301" y="54229"/>
                </a:lnTo>
                <a:cubicBezTo>
                  <a:pt x="1560944" y="47656"/>
                  <a:pt x="1564230" y="44369"/>
                  <a:pt x="1569160" y="44369"/>
                </a:cubicBezTo>
                <a:close/>
                <a:moveTo>
                  <a:pt x="915944" y="43137"/>
                </a:moveTo>
                <a:lnTo>
                  <a:pt x="914712" y="57926"/>
                </a:lnTo>
                <a:lnTo>
                  <a:pt x="928269" y="57926"/>
                </a:lnTo>
                <a:cubicBezTo>
                  <a:pt x="925804" y="51353"/>
                  <a:pt x="924572" y="46423"/>
                  <a:pt x="924572" y="43137"/>
                </a:cubicBezTo>
                <a:close/>
                <a:moveTo>
                  <a:pt x="1634482" y="41904"/>
                </a:moveTo>
                <a:cubicBezTo>
                  <a:pt x="1634482" y="46834"/>
                  <a:pt x="1638590" y="52175"/>
                  <a:pt x="1646807" y="57926"/>
                </a:cubicBezTo>
                <a:lnTo>
                  <a:pt x="1655434" y="57926"/>
                </a:lnTo>
                <a:lnTo>
                  <a:pt x="1656667" y="48066"/>
                </a:lnTo>
                <a:lnTo>
                  <a:pt x="1665294" y="49299"/>
                </a:lnTo>
                <a:lnTo>
                  <a:pt x="1664062" y="69019"/>
                </a:lnTo>
                <a:cubicBezTo>
                  <a:pt x="1663240" y="75592"/>
                  <a:pt x="1659953" y="78468"/>
                  <a:pt x="1654202" y="77646"/>
                </a:cubicBezTo>
                <a:lnTo>
                  <a:pt x="1640644" y="76414"/>
                </a:lnTo>
                <a:cubicBezTo>
                  <a:pt x="1641466" y="69019"/>
                  <a:pt x="1634482" y="63678"/>
                  <a:pt x="1619692" y="60391"/>
                </a:cubicBezTo>
                <a:lnTo>
                  <a:pt x="1620925" y="45602"/>
                </a:lnTo>
                <a:cubicBezTo>
                  <a:pt x="1626676" y="43137"/>
                  <a:pt x="1631195" y="41904"/>
                  <a:pt x="1634482" y="41904"/>
                </a:cubicBezTo>
                <a:close/>
                <a:moveTo>
                  <a:pt x="1596275" y="41904"/>
                </a:moveTo>
                <a:lnTo>
                  <a:pt x="1601205" y="41904"/>
                </a:lnTo>
                <a:lnTo>
                  <a:pt x="1599972" y="56694"/>
                </a:lnTo>
                <a:lnTo>
                  <a:pt x="1613530" y="48066"/>
                </a:lnTo>
                <a:lnTo>
                  <a:pt x="1618460" y="48066"/>
                </a:lnTo>
                <a:lnTo>
                  <a:pt x="1607367" y="67786"/>
                </a:lnTo>
                <a:cubicBezTo>
                  <a:pt x="1609832" y="73538"/>
                  <a:pt x="1611065" y="80111"/>
                  <a:pt x="1611065" y="87506"/>
                </a:cubicBezTo>
                <a:lnTo>
                  <a:pt x="1606135" y="87506"/>
                </a:lnTo>
                <a:cubicBezTo>
                  <a:pt x="1600383" y="83398"/>
                  <a:pt x="1595864" y="81344"/>
                  <a:pt x="1592578" y="81344"/>
                </a:cubicBezTo>
                <a:lnTo>
                  <a:pt x="1593810" y="66554"/>
                </a:lnTo>
                <a:lnTo>
                  <a:pt x="1602437" y="71484"/>
                </a:lnTo>
                <a:lnTo>
                  <a:pt x="1603670" y="61624"/>
                </a:lnTo>
                <a:cubicBezTo>
                  <a:pt x="1591345" y="60802"/>
                  <a:pt x="1585594" y="55461"/>
                  <a:pt x="1586415" y="45602"/>
                </a:cubicBezTo>
                <a:close/>
                <a:moveTo>
                  <a:pt x="1474259" y="41904"/>
                </a:moveTo>
                <a:lnTo>
                  <a:pt x="1482887" y="43137"/>
                </a:lnTo>
                <a:cubicBezTo>
                  <a:pt x="1489460" y="43137"/>
                  <a:pt x="1492336" y="48066"/>
                  <a:pt x="1491514" y="57926"/>
                </a:cubicBezTo>
                <a:lnTo>
                  <a:pt x="1500141" y="59159"/>
                </a:lnTo>
                <a:cubicBezTo>
                  <a:pt x="1500963" y="46012"/>
                  <a:pt x="1512055" y="40261"/>
                  <a:pt x="1533418" y="41904"/>
                </a:cubicBezTo>
                <a:lnTo>
                  <a:pt x="1532186" y="46834"/>
                </a:lnTo>
                <a:cubicBezTo>
                  <a:pt x="1532186" y="53407"/>
                  <a:pt x="1529310" y="56283"/>
                  <a:pt x="1523559" y="55461"/>
                </a:cubicBezTo>
                <a:cubicBezTo>
                  <a:pt x="1523559" y="52175"/>
                  <a:pt x="1521915" y="50531"/>
                  <a:pt x="1518629" y="50531"/>
                </a:cubicBezTo>
                <a:cubicBezTo>
                  <a:pt x="1514520" y="76824"/>
                  <a:pt x="1509180" y="89560"/>
                  <a:pt x="1502606" y="88738"/>
                </a:cubicBezTo>
                <a:lnTo>
                  <a:pt x="1497676" y="88738"/>
                </a:lnTo>
                <a:lnTo>
                  <a:pt x="1500141" y="64089"/>
                </a:lnTo>
                <a:lnTo>
                  <a:pt x="1490282" y="62856"/>
                </a:lnTo>
                <a:cubicBezTo>
                  <a:pt x="1490282" y="70251"/>
                  <a:pt x="1477957" y="76003"/>
                  <a:pt x="1453307" y="80111"/>
                </a:cubicBezTo>
                <a:lnTo>
                  <a:pt x="1453307" y="89971"/>
                </a:lnTo>
                <a:lnTo>
                  <a:pt x="1448377" y="89971"/>
                </a:lnTo>
                <a:lnTo>
                  <a:pt x="1439750" y="83808"/>
                </a:lnTo>
                <a:lnTo>
                  <a:pt x="1438517" y="98598"/>
                </a:lnTo>
                <a:lnTo>
                  <a:pt x="1429890" y="97366"/>
                </a:lnTo>
                <a:lnTo>
                  <a:pt x="1431122" y="78879"/>
                </a:lnTo>
                <a:cubicBezTo>
                  <a:pt x="1439339" y="78879"/>
                  <a:pt x="1453718" y="66554"/>
                  <a:pt x="1474259" y="41904"/>
                </a:cubicBezTo>
                <a:close/>
                <a:moveTo>
                  <a:pt x="1397845" y="40672"/>
                </a:moveTo>
                <a:lnTo>
                  <a:pt x="1397845" y="45602"/>
                </a:lnTo>
                <a:lnTo>
                  <a:pt x="1406473" y="41904"/>
                </a:lnTo>
                <a:lnTo>
                  <a:pt x="1411403" y="41904"/>
                </a:lnTo>
                <a:cubicBezTo>
                  <a:pt x="1420441" y="46012"/>
                  <a:pt x="1424138" y="56283"/>
                  <a:pt x="1422495" y="72716"/>
                </a:cubicBezTo>
                <a:lnTo>
                  <a:pt x="1421262" y="87506"/>
                </a:lnTo>
                <a:lnTo>
                  <a:pt x="1412635" y="86273"/>
                </a:lnTo>
                <a:lnTo>
                  <a:pt x="1410170" y="56694"/>
                </a:lnTo>
                <a:cubicBezTo>
                  <a:pt x="1404419" y="56694"/>
                  <a:pt x="1401132" y="61624"/>
                  <a:pt x="1400310" y="71484"/>
                </a:cubicBezTo>
                <a:cubicBezTo>
                  <a:pt x="1402775" y="78057"/>
                  <a:pt x="1404008" y="82987"/>
                  <a:pt x="1404008" y="86273"/>
                </a:cubicBezTo>
                <a:lnTo>
                  <a:pt x="1394148" y="85041"/>
                </a:lnTo>
                <a:lnTo>
                  <a:pt x="1395380" y="75181"/>
                </a:lnTo>
                <a:lnTo>
                  <a:pt x="1385520" y="80111"/>
                </a:lnTo>
                <a:lnTo>
                  <a:pt x="1381823" y="78879"/>
                </a:lnTo>
                <a:lnTo>
                  <a:pt x="1370731" y="49299"/>
                </a:lnTo>
                <a:lnTo>
                  <a:pt x="1379358" y="49299"/>
                </a:lnTo>
                <a:lnTo>
                  <a:pt x="1378126" y="59159"/>
                </a:lnTo>
                <a:lnTo>
                  <a:pt x="1387985" y="60391"/>
                </a:lnTo>
                <a:cubicBezTo>
                  <a:pt x="1388807" y="47245"/>
                  <a:pt x="1392094" y="40672"/>
                  <a:pt x="1397845" y="40672"/>
                </a:cubicBezTo>
                <a:close/>
                <a:moveTo>
                  <a:pt x="1073702" y="40672"/>
                </a:moveTo>
                <a:lnTo>
                  <a:pt x="1071237" y="65321"/>
                </a:lnTo>
                <a:lnTo>
                  <a:pt x="1076167" y="65321"/>
                </a:lnTo>
                <a:lnTo>
                  <a:pt x="1078632" y="40672"/>
                </a:lnTo>
                <a:close/>
                <a:moveTo>
                  <a:pt x="1438517" y="39439"/>
                </a:moveTo>
                <a:lnTo>
                  <a:pt x="1443447" y="39439"/>
                </a:lnTo>
                <a:cubicBezTo>
                  <a:pt x="1449199" y="41082"/>
                  <a:pt x="1451664" y="44780"/>
                  <a:pt x="1450842" y="50531"/>
                </a:cubicBezTo>
                <a:lnTo>
                  <a:pt x="1450842" y="55461"/>
                </a:lnTo>
                <a:lnTo>
                  <a:pt x="1445912" y="54229"/>
                </a:lnTo>
                <a:cubicBezTo>
                  <a:pt x="1443447" y="54229"/>
                  <a:pt x="1442215" y="52586"/>
                  <a:pt x="1442215" y="49299"/>
                </a:cubicBezTo>
                <a:lnTo>
                  <a:pt x="1433587" y="54229"/>
                </a:lnTo>
                <a:lnTo>
                  <a:pt x="1428657" y="52996"/>
                </a:lnTo>
                <a:lnTo>
                  <a:pt x="1428657" y="48066"/>
                </a:lnTo>
                <a:cubicBezTo>
                  <a:pt x="1430301" y="41493"/>
                  <a:pt x="1433587" y="38617"/>
                  <a:pt x="1438517" y="39439"/>
                </a:cubicBezTo>
                <a:close/>
                <a:moveTo>
                  <a:pt x="1299247" y="38207"/>
                </a:moveTo>
                <a:cubicBezTo>
                  <a:pt x="1304998" y="39850"/>
                  <a:pt x="1307874" y="43547"/>
                  <a:pt x="1307874" y="49299"/>
                </a:cubicBezTo>
                <a:lnTo>
                  <a:pt x="1306642" y="54229"/>
                </a:lnTo>
                <a:lnTo>
                  <a:pt x="1298014" y="52996"/>
                </a:lnTo>
                <a:close/>
                <a:moveTo>
                  <a:pt x="1326361" y="35742"/>
                </a:moveTo>
                <a:lnTo>
                  <a:pt x="1334989" y="40672"/>
                </a:lnTo>
                <a:lnTo>
                  <a:pt x="1362103" y="38207"/>
                </a:lnTo>
                <a:cubicBezTo>
                  <a:pt x="1362103" y="41493"/>
                  <a:pt x="1363336" y="43137"/>
                  <a:pt x="1365801" y="43137"/>
                </a:cubicBezTo>
                <a:lnTo>
                  <a:pt x="1359638" y="67786"/>
                </a:lnTo>
                <a:lnTo>
                  <a:pt x="1358406" y="92436"/>
                </a:lnTo>
                <a:lnTo>
                  <a:pt x="1362103" y="102296"/>
                </a:lnTo>
                <a:lnTo>
                  <a:pt x="1352243" y="102296"/>
                </a:lnTo>
                <a:cubicBezTo>
                  <a:pt x="1353065" y="97366"/>
                  <a:pt x="1349368" y="87095"/>
                  <a:pt x="1341151" y="71484"/>
                </a:cubicBezTo>
                <a:lnTo>
                  <a:pt x="1348546" y="46834"/>
                </a:lnTo>
                <a:lnTo>
                  <a:pt x="1343616" y="46834"/>
                </a:lnTo>
                <a:cubicBezTo>
                  <a:pt x="1337864" y="46012"/>
                  <a:pt x="1332524" y="55461"/>
                  <a:pt x="1327594" y="75181"/>
                </a:cubicBezTo>
                <a:cubicBezTo>
                  <a:pt x="1332524" y="86684"/>
                  <a:pt x="1334989" y="96544"/>
                  <a:pt x="1334989" y="104761"/>
                </a:cubicBezTo>
                <a:cubicBezTo>
                  <a:pt x="1334167" y="111334"/>
                  <a:pt x="1330880" y="114621"/>
                  <a:pt x="1325129" y="114621"/>
                </a:cubicBezTo>
                <a:lnTo>
                  <a:pt x="1320199" y="114621"/>
                </a:lnTo>
                <a:lnTo>
                  <a:pt x="1321431" y="94901"/>
                </a:lnTo>
                <a:cubicBezTo>
                  <a:pt x="1322253" y="90793"/>
                  <a:pt x="1320610" y="72305"/>
                  <a:pt x="1316501" y="39439"/>
                </a:cubicBezTo>
                <a:close/>
                <a:moveTo>
                  <a:pt x="210" y="0"/>
                </a:moveTo>
                <a:lnTo>
                  <a:pt x="5139" y="1232"/>
                </a:lnTo>
                <a:cubicBezTo>
                  <a:pt x="16643" y="21773"/>
                  <a:pt x="57725" y="34920"/>
                  <a:pt x="128388" y="40672"/>
                </a:cubicBezTo>
                <a:lnTo>
                  <a:pt x="137015" y="35742"/>
                </a:lnTo>
                <a:cubicBezTo>
                  <a:pt x="140302" y="35742"/>
                  <a:pt x="141534" y="37385"/>
                  <a:pt x="140713" y="40672"/>
                </a:cubicBezTo>
                <a:lnTo>
                  <a:pt x="254101" y="35742"/>
                </a:lnTo>
                <a:lnTo>
                  <a:pt x="254101" y="40672"/>
                </a:lnTo>
                <a:lnTo>
                  <a:pt x="262728" y="35742"/>
                </a:lnTo>
                <a:lnTo>
                  <a:pt x="271356" y="41904"/>
                </a:lnTo>
                <a:cubicBezTo>
                  <a:pt x="300935" y="36974"/>
                  <a:pt x="317779" y="34920"/>
                  <a:pt x="321888" y="35742"/>
                </a:cubicBezTo>
                <a:lnTo>
                  <a:pt x="321888" y="40672"/>
                </a:lnTo>
                <a:cubicBezTo>
                  <a:pt x="337499" y="36563"/>
                  <a:pt x="360095" y="33277"/>
                  <a:pt x="389674" y="30812"/>
                </a:cubicBezTo>
                <a:lnTo>
                  <a:pt x="398302" y="36974"/>
                </a:lnTo>
                <a:cubicBezTo>
                  <a:pt x="445958" y="30401"/>
                  <a:pt x="484986" y="28347"/>
                  <a:pt x="515387" y="30812"/>
                </a:cubicBezTo>
                <a:lnTo>
                  <a:pt x="520317" y="30812"/>
                </a:lnTo>
                <a:lnTo>
                  <a:pt x="542502" y="38207"/>
                </a:lnTo>
                <a:cubicBezTo>
                  <a:pt x="544145" y="31633"/>
                  <a:pt x="547432" y="28347"/>
                  <a:pt x="552362" y="28347"/>
                </a:cubicBezTo>
                <a:lnTo>
                  <a:pt x="569617" y="30812"/>
                </a:lnTo>
                <a:cubicBezTo>
                  <a:pt x="585228" y="31633"/>
                  <a:pt x="616862" y="30812"/>
                  <a:pt x="664518" y="28347"/>
                </a:cubicBezTo>
                <a:cubicBezTo>
                  <a:pt x="672734" y="36563"/>
                  <a:pt x="676843" y="43137"/>
                  <a:pt x="676843" y="48066"/>
                </a:cubicBezTo>
                <a:lnTo>
                  <a:pt x="690400" y="49299"/>
                </a:lnTo>
                <a:cubicBezTo>
                  <a:pt x="691222" y="40261"/>
                  <a:pt x="701903" y="34509"/>
                  <a:pt x="722444" y="32044"/>
                </a:cubicBezTo>
                <a:cubicBezTo>
                  <a:pt x="723266" y="38617"/>
                  <a:pt x="726142" y="42315"/>
                  <a:pt x="731072" y="43137"/>
                </a:cubicBezTo>
                <a:lnTo>
                  <a:pt x="745862" y="34509"/>
                </a:lnTo>
                <a:lnTo>
                  <a:pt x="749559" y="34509"/>
                </a:lnTo>
                <a:lnTo>
                  <a:pt x="748327" y="49299"/>
                </a:lnTo>
                <a:lnTo>
                  <a:pt x="758186" y="50531"/>
                </a:lnTo>
                <a:cubicBezTo>
                  <a:pt x="759008" y="37385"/>
                  <a:pt x="762295" y="30812"/>
                  <a:pt x="768046" y="30812"/>
                </a:cubicBezTo>
                <a:lnTo>
                  <a:pt x="781604" y="32044"/>
                </a:lnTo>
                <a:lnTo>
                  <a:pt x="803788" y="39439"/>
                </a:lnTo>
                <a:cubicBezTo>
                  <a:pt x="805432" y="32866"/>
                  <a:pt x="808718" y="29579"/>
                  <a:pt x="813648" y="29579"/>
                </a:cubicBezTo>
                <a:cubicBezTo>
                  <a:pt x="812005" y="42726"/>
                  <a:pt x="818989" y="49710"/>
                  <a:pt x="834600" y="50531"/>
                </a:cubicBezTo>
                <a:cubicBezTo>
                  <a:pt x="834600" y="45602"/>
                  <a:pt x="837887" y="39439"/>
                  <a:pt x="844460" y="32044"/>
                </a:cubicBezTo>
                <a:cubicBezTo>
                  <a:pt x="855963" y="37796"/>
                  <a:pt x="861715" y="43137"/>
                  <a:pt x="861715" y="48066"/>
                </a:cubicBezTo>
                <a:cubicBezTo>
                  <a:pt x="880613" y="36563"/>
                  <a:pt x="897457" y="31222"/>
                  <a:pt x="912247" y="32044"/>
                </a:cubicBezTo>
                <a:lnTo>
                  <a:pt x="925804" y="33277"/>
                </a:lnTo>
                <a:cubicBezTo>
                  <a:pt x="928269" y="34098"/>
                  <a:pt x="929502" y="36152"/>
                  <a:pt x="929502" y="39439"/>
                </a:cubicBezTo>
                <a:lnTo>
                  <a:pt x="939361" y="34509"/>
                </a:lnTo>
                <a:lnTo>
                  <a:pt x="943059" y="34509"/>
                </a:lnTo>
                <a:lnTo>
                  <a:pt x="941826" y="49299"/>
                </a:lnTo>
                <a:lnTo>
                  <a:pt x="960314" y="51764"/>
                </a:lnTo>
                <a:cubicBezTo>
                  <a:pt x="963600" y="35331"/>
                  <a:pt x="968530" y="27114"/>
                  <a:pt x="975103" y="27114"/>
                </a:cubicBezTo>
                <a:cubicBezTo>
                  <a:pt x="975103" y="30401"/>
                  <a:pt x="976747" y="32455"/>
                  <a:pt x="980033" y="33277"/>
                </a:cubicBezTo>
                <a:cubicBezTo>
                  <a:pt x="970995" y="64499"/>
                  <a:pt x="966476" y="82165"/>
                  <a:pt x="966476" y="86273"/>
                </a:cubicBezTo>
                <a:lnTo>
                  <a:pt x="1007148" y="34509"/>
                </a:lnTo>
                <a:lnTo>
                  <a:pt x="1034263" y="32044"/>
                </a:lnTo>
                <a:cubicBezTo>
                  <a:pt x="1034263" y="38617"/>
                  <a:pt x="1036728" y="42315"/>
                  <a:pt x="1041658" y="43137"/>
                </a:cubicBezTo>
                <a:lnTo>
                  <a:pt x="1065075" y="29579"/>
                </a:lnTo>
                <a:cubicBezTo>
                  <a:pt x="1070005" y="33687"/>
                  <a:pt x="1076167" y="35742"/>
                  <a:pt x="1083562" y="35742"/>
                </a:cubicBezTo>
                <a:cubicBezTo>
                  <a:pt x="1089314" y="33277"/>
                  <a:pt x="1093833" y="32044"/>
                  <a:pt x="1097119" y="32044"/>
                </a:cubicBezTo>
                <a:cubicBezTo>
                  <a:pt x="1110266" y="53407"/>
                  <a:pt x="1116428" y="68608"/>
                  <a:pt x="1115607" y="77646"/>
                </a:cubicBezTo>
                <a:lnTo>
                  <a:pt x="1124234" y="78879"/>
                </a:lnTo>
                <a:lnTo>
                  <a:pt x="1125466" y="73949"/>
                </a:lnTo>
                <a:lnTo>
                  <a:pt x="1123001" y="39439"/>
                </a:lnTo>
                <a:lnTo>
                  <a:pt x="1132861" y="34509"/>
                </a:lnTo>
                <a:lnTo>
                  <a:pt x="1150116" y="36974"/>
                </a:lnTo>
                <a:cubicBezTo>
                  <a:pt x="1156689" y="36974"/>
                  <a:pt x="1159565" y="41904"/>
                  <a:pt x="1158743" y="51764"/>
                </a:cubicBezTo>
                <a:lnTo>
                  <a:pt x="1162441" y="51764"/>
                </a:lnTo>
                <a:lnTo>
                  <a:pt x="1182161" y="34509"/>
                </a:lnTo>
                <a:lnTo>
                  <a:pt x="1217903" y="36974"/>
                </a:lnTo>
                <a:cubicBezTo>
                  <a:pt x="1224476" y="37796"/>
                  <a:pt x="1230638" y="36563"/>
                  <a:pt x="1236390" y="33277"/>
                </a:cubicBezTo>
                <a:lnTo>
                  <a:pt x="1257342" y="49299"/>
                </a:lnTo>
                <a:lnTo>
                  <a:pt x="1262272" y="50531"/>
                </a:lnTo>
                <a:lnTo>
                  <a:pt x="1258575" y="39439"/>
                </a:lnTo>
                <a:lnTo>
                  <a:pt x="1267202" y="35742"/>
                </a:lnTo>
                <a:cubicBezTo>
                  <a:pt x="1273775" y="37385"/>
                  <a:pt x="1276651" y="41082"/>
                  <a:pt x="1275829" y="46834"/>
                </a:cubicBezTo>
                <a:lnTo>
                  <a:pt x="1274597" y="71484"/>
                </a:lnTo>
                <a:cubicBezTo>
                  <a:pt x="1272954" y="90382"/>
                  <a:pt x="1265970" y="99420"/>
                  <a:pt x="1253645" y="98598"/>
                </a:cubicBezTo>
                <a:lnTo>
                  <a:pt x="1253645" y="103528"/>
                </a:lnTo>
                <a:lnTo>
                  <a:pt x="1257342" y="114621"/>
                </a:lnTo>
                <a:lnTo>
                  <a:pt x="1247482" y="118318"/>
                </a:lnTo>
                <a:cubicBezTo>
                  <a:pt x="1244196" y="115031"/>
                  <a:pt x="1236801" y="112977"/>
                  <a:pt x="1225298" y="112156"/>
                </a:cubicBezTo>
                <a:cubicBezTo>
                  <a:pt x="1224476" y="122015"/>
                  <a:pt x="1221189" y="126535"/>
                  <a:pt x="1215438" y="125713"/>
                </a:cubicBezTo>
                <a:lnTo>
                  <a:pt x="1211740" y="115853"/>
                </a:lnTo>
                <a:cubicBezTo>
                  <a:pt x="1215027" y="115853"/>
                  <a:pt x="1216670" y="114210"/>
                  <a:pt x="1216670" y="110923"/>
                </a:cubicBezTo>
                <a:cubicBezTo>
                  <a:pt x="1195307" y="106815"/>
                  <a:pt x="1180928" y="100652"/>
                  <a:pt x="1173533" y="92436"/>
                </a:cubicBezTo>
                <a:cubicBezTo>
                  <a:pt x="1172712" y="102296"/>
                  <a:pt x="1167782" y="106815"/>
                  <a:pt x="1158743" y="105993"/>
                </a:cubicBezTo>
                <a:lnTo>
                  <a:pt x="1162441" y="117086"/>
                </a:lnTo>
                <a:lnTo>
                  <a:pt x="1162441" y="122015"/>
                </a:lnTo>
                <a:cubicBezTo>
                  <a:pt x="1161619" y="126124"/>
                  <a:pt x="1151759" y="133519"/>
                  <a:pt x="1132861" y="144200"/>
                </a:cubicBezTo>
                <a:lnTo>
                  <a:pt x="1124234" y="142968"/>
                </a:lnTo>
                <a:cubicBezTo>
                  <a:pt x="1118482" y="142968"/>
                  <a:pt x="1116017" y="138038"/>
                  <a:pt x="1116839" y="128178"/>
                </a:cubicBezTo>
                <a:lnTo>
                  <a:pt x="1106979" y="126945"/>
                </a:lnTo>
                <a:cubicBezTo>
                  <a:pt x="1106157" y="140092"/>
                  <a:pt x="1101228" y="146254"/>
                  <a:pt x="1092189" y="145432"/>
                </a:cubicBezTo>
                <a:cubicBezTo>
                  <a:pt x="1087259" y="142146"/>
                  <a:pt x="1081508" y="140092"/>
                  <a:pt x="1074935" y="139270"/>
                </a:cubicBezTo>
                <a:cubicBezTo>
                  <a:pt x="1074935" y="142557"/>
                  <a:pt x="1073291" y="144200"/>
                  <a:pt x="1070005" y="144200"/>
                </a:cubicBezTo>
                <a:cubicBezTo>
                  <a:pt x="1070826" y="137627"/>
                  <a:pt x="1067950" y="133929"/>
                  <a:pt x="1061377" y="133108"/>
                </a:cubicBezTo>
                <a:cubicBezTo>
                  <a:pt x="1058091" y="142968"/>
                  <a:pt x="1049052" y="147076"/>
                  <a:pt x="1034263" y="145432"/>
                </a:cubicBezTo>
                <a:cubicBezTo>
                  <a:pt x="1030976" y="145432"/>
                  <a:pt x="1029333" y="143789"/>
                  <a:pt x="1029333" y="140503"/>
                </a:cubicBezTo>
                <a:cubicBezTo>
                  <a:pt x="1013721" y="146254"/>
                  <a:pt x="1001807" y="148719"/>
                  <a:pt x="993591" y="147897"/>
                </a:cubicBezTo>
                <a:lnTo>
                  <a:pt x="993591" y="142968"/>
                </a:lnTo>
                <a:lnTo>
                  <a:pt x="983731" y="146665"/>
                </a:lnTo>
                <a:lnTo>
                  <a:pt x="961546" y="145432"/>
                </a:lnTo>
                <a:cubicBezTo>
                  <a:pt x="959081" y="145432"/>
                  <a:pt x="957849" y="143789"/>
                  <a:pt x="957849" y="140503"/>
                </a:cubicBezTo>
                <a:cubicBezTo>
                  <a:pt x="949632" y="146254"/>
                  <a:pt x="927037" y="149130"/>
                  <a:pt x="890062" y="149130"/>
                </a:cubicBezTo>
                <a:lnTo>
                  <a:pt x="890062" y="144200"/>
                </a:lnTo>
                <a:lnTo>
                  <a:pt x="880202" y="149130"/>
                </a:lnTo>
                <a:lnTo>
                  <a:pt x="876505" y="147897"/>
                </a:lnTo>
                <a:cubicBezTo>
                  <a:pt x="860893" y="147076"/>
                  <a:pt x="838298" y="147076"/>
                  <a:pt x="808718" y="147897"/>
                </a:cubicBezTo>
                <a:lnTo>
                  <a:pt x="808718" y="142968"/>
                </a:lnTo>
                <a:lnTo>
                  <a:pt x="800091" y="147897"/>
                </a:lnTo>
                <a:lnTo>
                  <a:pt x="768046" y="145432"/>
                </a:lnTo>
                <a:cubicBezTo>
                  <a:pt x="761473" y="144611"/>
                  <a:pt x="755311" y="145432"/>
                  <a:pt x="749559" y="147897"/>
                </a:cubicBezTo>
                <a:cubicBezTo>
                  <a:pt x="747094" y="147897"/>
                  <a:pt x="745862" y="146254"/>
                  <a:pt x="745862" y="142968"/>
                </a:cubicBezTo>
                <a:cubicBezTo>
                  <a:pt x="712995" y="147076"/>
                  <a:pt x="688757" y="148719"/>
                  <a:pt x="673145" y="147897"/>
                </a:cubicBezTo>
                <a:lnTo>
                  <a:pt x="664518" y="141735"/>
                </a:lnTo>
                <a:lnTo>
                  <a:pt x="655890" y="145432"/>
                </a:lnTo>
                <a:cubicBezTo>
                  <a:pt x="652604" y="145432"/>
                  <a:pt x="650961" y="143789"/>
                  <a:pt x="650961" y="140503"/>
                </a:cubicBezTo>
                <a:cubicBezTo>
                  <a:pt x="627132" y="145432"/>
                  <a:pt x="601661" y="146665"/>
                  <a:pt x="574547" y="144200"/>
                </a:cubicBezTo>
                <a:lnTo>
                  <a:pt x="471018" y="136805"/>
                </a:lnTo>
                <a:cubicBezTo>
                  <a:pt x="464445" y="135984"/>
                  <a:pt x="458693" y="136805"/>
                  <a:pt x="453763" y="139270"/>
                </a:cubicBezTo>
                <a:cubicBezTo>
                  <a:pt x="450477" y="139270"/>
                  <a:pt x="448833" y="137627"/>
                  <a:pt x="448833" y="134340"/>
                </a:cubicBezTo>
                <a:lnTo>
                  <a:pt x="426649" y="138038"/>
                </a:lnTo>
                <a:lnTo>
                  <a:pt x="408161" y="136805"/>
                </a:lnTo>
                <a:cubicBezTo>
                  <a:pt x="401588" y="135984"/>
                  <a:pt x="395837" y="133929"/>
                  <a:pt x="390907" y="130643"/>
                </a:cubicBezTo>
                <a:cubicBezTo>
                  <a:pt x="375295" y="132286"/>
                  <a:pt x="354343" y="133519"/>
                  <a:pt x="328050" y="134340"/>
                </a:cubicBezTo>
                <a:cubicBezTo>
                  <a:pt x="324763" y="131054"/>
                  <a:pt x="299292" y="126124"/>
                  <a:pt x="251636" y="119550"/>
                </a:cubicBezTo>
                <a:cubicBezTo>
                  <a:pt x="245885" y="122015"/>
                  <a:pt x="241365" y="123248"/>
                  <a:pt x="238079" y="123248"/>
                </a:cubicBezTo>
                <a:cubicBezTo>
                  <a:pt x="225754" y="116675"/>
                  <a:pt x="181795" y="106404"/>
                  <a:pt x="106203" y="92436"/>
                </a:cubicBezTo>
                <a:cubicBezTo>
                  <a:pt x="32254" y="73538"/>
                  <a:pt x="-3077" y="42726"/>
                  <a:pt x="210" y="0"/>
                </a:cubicBezTo>
                <a:close/>
              </a:path>
            </a:pathLst>
          </a:custGeom>
          <a:solidFill>
            <a:srgbClr val="7B4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7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1511</TotalTime>
  <Words>56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UD Digi Kyokasho NK-B</vt:lpstr>
      <vt:lpstr>Arial</vt:lpstr>
      <vt:lpstr>Bahnschrift Light SemiCondensed</vt:lpstr>
      <vt:lpstr>Calibri</vt:lpstr>
      <vt:lpstr>Calibri Light</vt:lpstr>
      <vt:lpstr>Echinos Park Script PERSONAL US</vt:lpstr>
      <vt:lpstr>Utsaah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34</cp:revision>
  <dcterms:created xsi:type="dcterms:W3CDTF">2018-07-20T23:07:12Z</dcterms:created>
  <dcterms:modified xsi:type="dcterms:W3CDTF">2018-07-22T21:03:31Z</dcterms:modified>
</cp:coreProperties>
</file>