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DE9642-63A4-4116-B2E1-F247C01ED729}" v="3" dt="2018-07-27T04:13:56.9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6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F34D8-F7D8-4FFE-97DC-8591B7BAF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9A701E-1002-49D6-85AD-3E0DCC7CC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B9106-6EC8-485A-8F2D-B7659327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960F-6FB0-4AAF-9FEC-B4B15E990F9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1BFEB-AB16-4995-8DA2-1D2F6894B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6323A-B77C-4EB4-A508-36860D6E2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8E04-3162-402B-B93B-0F89E9936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08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30B1D-46AB-4F30-B44E-0DA247F8C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AD3CD-8245-48F4-9B99-59B1DF820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19DD0-7410-46E3-B09A-4AA404016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960F-6FB0-4AAF-9FEC-B4B15E990F9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6CE4E-786E-4A85-90AE-4AF2BB274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53DB0-E98E-452D-9B84-FD8FDA13B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8E04-3162-402B-B93B-0F89E9936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7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60BCC8-311E-40A7-BF25-90C6D7E8BA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E0CFA-0E95-4840-AFDA-6BD3E2326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938F4-E622-4B8A-A2E1-3ACC6655D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960F-6FB0-4AAF-9FEC-B4B15E990F9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C9432-572E-482F-9179-2219C3984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63876-6F3E-41E9-BFC7-858C886D0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8E04-3162-402B-B93B-0F89E9936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07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09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58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11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6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27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96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08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3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5B633-CE6E-4A54-901D-5D2908969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447C9-6FBE-42E6-952B-36903A9F4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79565-9D02-42DF-A2AE-91DCB5F41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960F-6FB0-4AAF-9FEC-B4B15E990F9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AFBB8-60E0-4318-9463-729F3E8D2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111AE-BF32-4914-80A6-65348A2AD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8E04-3162-402B-B93B-0F89E9936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78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23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50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02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6593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49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06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52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474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276-8A5C-4138-8ED3-D4412E7DEF31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2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8744B-5507-40EE-AC98-A86184A0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012C2-8EED-4813-B8C3-6C992D34E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33028-9F28-4B83-9577-31D693759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960F-6FB0-4AAF-9FEC-B4B15E990F9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7141C-C852-40CF-A236-17BA2B80C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FC58A-E26B-4313-AA0A-406B7A2BE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8E04-3162-402B-B93B-0F89E9936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6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6AE52-1FAD-4A60-B74C-4C68F1FE3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F6408-D9D7-413F-B109-438573440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86222-CAE1-4AFF-9CED-5CB7CAE02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D7AF9-F2F1-4E36-B6BB-213883C2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960F-6FB0-4AAF-9FEC-B4B15E990F9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B7E7-C879-4D58-BA9B-4872F6F98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77D42-CEAC-4B42-8015-B2AC0A395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8E04-3162-402B-B93B-0F89E9936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7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DB7-8C7E-4049-AFB6-B38E05B3C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360E2-2C98-463F-9105-4055D6E0A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E781C7-59A7-42CF-BD71-A20B9BBF8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E93746-462D-4686-86FF-E9CEB2BAFE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449F48-D5FE-4003-ADB1-DA55ACA76E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C310E5-A97D-4670-B98F-BD792A2DF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960F-6FB0-4AAF-9FEC-B4B15E990F9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A90465-6B55-4734-9B14-C246AA23A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4BEA7F-A590-4D47-9B69-C63F1C45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8E04-3162-402B-B93B-0F89E9936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8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1A2DE-5A3E-4C28-9F80-879890A36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4EE0B5-BA2A-4A82-8D70-A8D79EC71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960F-6FB0-4AAF-9FEC-B4B15E990F9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88F2C-9C17-422E-8CE9-5985C8848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B0CD68-9E29-4549-91EC-C46892442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8E04-3162-402B-B93B-0F89E9936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36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33B31-BB10-4E6E-B76B-8DCD0CB63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960F-6FB0-4AAF-9FEC-B4B15E990F9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5C9809-FF55-4B0B-9E8D-733FDD6D1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58DDC-1C98-440A-9BD4-89D4258C8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8E04-3162-402B-B93B-0F89E9936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3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FC03D-AF93-472C-8244-DA457FAE6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A41F8-8865-4B25-BA64-C9BD8B0F6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7F9D22-3E05-4128-90E6-F741834E8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63355-F219-40B4-894A-4C1EF9D0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960F-6FB0-4AAF-9FEC-B4B15E990F9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D947E-4747-4B2A-A683-BE73D8B41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BE733-8316-4F3C-B137-C8D3DF1A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8E04-3162-402B-B93B-0F89E9936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02B37-5ED8-4BBF-B455-BF64A97BA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0C0C4B-E1DC-48A4-8F19-9DED0DC281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B045E-5FE6-4C02-8B77-1750F9E01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D8910-3FE9-4E7A-BC9A-1FD029BD4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960F-6FB0-4AAF-9FEC-B4B15E990F9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A0011E-D1E9-421D-AE77-E98179C70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0E76C-98C4-4508-8D35-7508B76E9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8E04-3162-402B-B93B-0F89E9936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1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3E0F32-8B55-4EFA-9B07-D8BEFC362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CC1C7-411C-45AD-A616-973E679E3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D5DE0-99CA-4F91-9A28-967E65D2F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5960F-6FB0-4AAF-9FEC-B4B15E990F9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1DB9C-CEA8-4B0A-9686-6CB814E3D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4D8C5-4F97-449E-BB4C-8494A5EF0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18E04-3162-402B-B93B-0F89E99360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://www.inspirationcruises.com/-/wp-content/uploads/2017/08/NazarethVillageSite-27Synagogue.jpg">
            <a:extLst>
              <a:ext uri="{FF2B5EF4-FFF2-40B4-BE49-F238E27FC236}">
                <a16:creationId xmlns:a16="http://schemas.microsoft.com/office/drawing/2014/main" id="{FCAEF2C4-9FC9-406A-B3EC-890BB493560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" r="785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5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442B2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M 59556.jpg">
            <a:extLst>
              <a:ext uri="{FF2B5EF4-FFF2-40B4-BE49-F238E27FC236}">
                <a16:creationId xmlns:a16="http://schemas.microsoft.com/office/drawing/2014/main" id="{ABE40F96-823B-4A14-AC2C-1EF07D230D29}"/>
              </a:ext>
            </a:extLst>
          </p:cNvPr>
          <p:cNvGrpSpPr/>
          <p:nvPr userDrawn="1"/>
        </p:nvGrpSpPr>
        <p:grpSpPr>
          <a:xfrm>
            <a:off x="284294" y="272143"/>
            <a:ext cx="8577072" cy="2304288"/>
            <a:chOff x="0" y="0"/>
            <a:chExt cx="21869936" cy="5960202"/>
          </a:xfrm>
        </p:grpSpPr>
        <p:pic>
          <p:nvPicPr>
            <p:cNvPr id="11" name="M 59556.jpg" descr="M 59556.jpg">
              <a:extLst>
                <a:ext uri="{FF2B5EF4-FFF2-40B4-BE49-F238E27FC236}">
                  <a16:creationId xmlns:a16="http://schemas.microsoft.com/office/drawing/2014/main" id="{DE2C4686-BB4F-4E58-8C77-1FF66BE4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/>
            </a:blip>
            <a:srcRect l="175" t="17588" r="672" b="43673"/>
            <a:stretch>
              <a:fillRect/>
            </a:stretch>
          </p:blipFill>
          <p:spPr>
            <a:xfrm>
              <a:off x="127000" y="88900"/>
              <a:ext cx="21615937" cy="563000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" name="M 59556.jpg" descr="M 59556.jpg">
              <a:extLst>
                <a:ext uri="{FF2B5EF4-FFF2-40B4-BE49-F238E27FC236}">
                  <a16:creationId xmlns:a16="http://schemas.microsoft.com/office/drawing/2014/main" id="{C78B9C9C-3181-4F28-86FB-523EB0A816CC}"/>
                </a:ext>
              </a:extLst>
            </p:cNvPr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-1" y="0"/>
              <a:ext cx="21869938" cy="5960203"/>
            </a:xfrm>
            <a:prstGeom prst="rect">
              <a:avLst/>
            </a:prstGeom>
            <a:effectLst/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C8BD276-8A5C-4138-8ED3-D4412E7DEF31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6D8024B-4677-40F6-924B-09460477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18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6BD681-4200-45AE-A3F1-116CADF11B28}"/>
              </a:ext>
            </a:extLst>
          </p:cNvPr>
          <p:cNvSpPr txBox="1"/>
          <p:nvPr/>
        </p:nvSpPr>
        <p:spPr>
          <a:xfrm>
            <a:off x="551411" y="238298"/>
            <a:ext cx="80411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Following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the</a:t>
            </a:r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424A74-C33C-414F-85DC-467116EE9BF2}"/>
              </a:ext>
            </a:extLst>
          </p:cNvPr>
          <p:cNvSpPr txBox="1"/>
          <p:nvPr/>
        </p:nvSpPr>
        <p:spPr>
          <a:xfrm>
            <a:off x="483524" y="1672611"/>
            <a:ext cx="817695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Messiah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EB1A9F-F67F-4A05-B19D-1F3098DA6290}"/>
              </a:ext>
            </a:extLst>
          </p:cNvPr>
          <p:cNvSpPr txBox="1"/>
          <p:nvPr/>
        </p:nvSpPr>
        <p:spPr>
          <a:xfrm>
            <a:off x="3250277" y="5795355"/>
            <a:ext cx="2643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venir LT 45 Book" panose="02000503020000020003" pitchFamily="2" charset="0"/>
                <a:ea typeface="+mn-ea"/>
                <a:cs typeface="+mn-cs"/>
              </a:rPr>
              <a:t>Lesson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045157-1277-44B5-BC3E-F48551CD9325}"/>
              </a:ext>
            </a:extLst>
          </p:cNvPr>
          <p:cNvSpPr txBox="1"/>
          <p:nvPr/>
        </p:nvSpPr>
        <p:spPr>
          <a:xfrm>
            <a:off x="1485207" y="4314503"/>
            <a:ext cx="61735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Miraculous Signs in the North</a:t>
            </a:r>
          </a:p>
        </p:txBody>
      </p:sp>
    </p:spTree>
    <p:extLst>
      <p:ext uri="{BB962C8B-B14F-4D97-AF65-F5344CB8AC3E}">
        <p14:creationId xmlns:p14="http://schemas.microsoft.com/office/powerpoint/2010/main" val="3025814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A34AB7-196E-4E36-8F27-4F2DFB55C583}"/>
              </a:ext>
            </a:extLst>
          </p:cNvPr>
          <p:cNvSpPr txBox="1"/>
          <p:nvPr/>
        </p:nvSpPr>
        <p:spPr>
          <a:xfrm>
            <a:off x="335281" y="3429000"/>
            <a:ext cx="84734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What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is the significance of Jesus </a:t>
            </a:r>
            <a:b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being able to cast out demons?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8D734C-005D-4267-84E6-1BDB2D792F48}"/>
              </a:ext>
            </a:extLst>
          </p:cNvPr>
          <p:cNvSpPr txBox="1"/>
          <p:nvPr/>
        </p:nvSpPr>
        <p:spPr>
          <a:xfrm>
            <a:off x="272937" y="5777721"/>
            <a:ext cx="2133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Following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the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7E188-B218-4482-BD16-D6A7969E1333}"/>
              </a:ext>
            </a:extLst>
          </p:cNvPr>
          <p:cNvSpPr txBox="1"/>
          <p:nvPr/>
        </p:nvSpPr>
        <p:spPr>
          <a:xfrm>
            <a:off x="-161406" y="6191587"/>
            <a:ext cx="290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Messiah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D5740A-B973-4617-9507-5607263B4131}"/>
              </a:ext>
            </a:extLst>
          </p:cNvPr>
          <p:cNvSpPr txBox="1"/>
          <p:nvPr/>
        </p:nvSpPr>
        <p:spPr>
          <a:xfrm>
            <a:off x="7093527" y="6457991"/>
            <a:ext cx="125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45 Book" panose="02000503020000020003" pitchFamily="2" charset="0"/>
                <a:ea typeface="+mn-ea"/>
                <a:cs typeface="+mn-cs"/>
              </a:rPr>
              <a:t>Lesson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E51F59-A26F-4AEC-B23A-753D2EC6B855}"/>
              </a:ext>
            </a:extLst>
          </p:cNvPr>
          <p:cNvSpPr txBox="1"/>
          <p:nvPr/>
        </p:nvSpPr>
        <p:spPr>
          <a:xfrm>
            <a:off x="6298276" y="5714533"/>
            <a:ext cx="2845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Miraculous Signs in the North</a:t>
            </a:r>
          </a:p>
        </p:txBody>
      </p:sp>
    </p:spTree>
    <p:extLst>
      <p:ext uri="{BB962C8B-B14F-4D97-AF65-F5344CB8AC3E}">
        <p14:creationId xmlns:p14="http://schemas.microsoft.com/office/powerpoint/2010/main" val="24766699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A34AB7-196E-4E36-8F27-4F2DFB55C583}"/>
              </a:ext>
            </a:extLst>
          </p:cNvPr>
          <p:cNvSpPr txBox="1"/>
          <p:nvPr/>
        </p:nvSpPr>
        <p:spPr>
          <a:xfrm>
            <a:off x="335281" y="3429000"/>
            <a:ext cx="84734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Why did Jesus cross the Sea of Galilee </a:t>
            </a:r>
            <a:br>
              <a:rPr lang="en-US" sz="3200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</a:br>
            <a:r>
              <a:rPr lang="en-US" sz="3200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to go to the eastern side? </a:t>
            </a:r>
            <a:br>
              <a:rPr lang="en-US" sz="3200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</a:br>
            <a:endParaRPr lang="en-US" sz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(consider that this </a:t>
            </a:r>
            <a:r>
              <a:rPr lang="en-US" sz="28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was not a Jewish area)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" panose="020B05030304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8D734C-005D-4267-84E6-1BDB2D792F48}"/>
              </a:ext>
            </a:extLst>
          </p:cNvPr>
          <p:cNvSpPr txBox="1"/>
          <p:nvPr/>
        </p:nvSpPr>
        <p:spPr>
          <a:xfrm>
            <a:off x="272937" y="5777721"/>
            <a:ext cx="2133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Following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the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7E188-B218-4482-BD16-D6A7969E1333}"/>
              </a:ext>
            </a:extLst>
          </p:cNvPr>
          <p:cNvSpPr txBox="1"/>
          <p:nvPr/>
        </p:nvSpPr>
        <p:spPr>
          <a:xfrm>
            <a:off x="-161406" y="6191587"/>
            <a:ext cx="290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Messiah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D5740A-B973-4617-9507-5607263B4131}"/>
              </a:ext>
            </a:extLst>
          </p:cNvPr>
          <p:cNvSpPr txBox="1"/>
          <p:nvPr/>
        </p:nvSpPr>
        <p:spPr>
          <a:xfrm>
            <a:off x="7093527" y="6457991"/>
            <a:ext cx="125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45 Book" panose="02000503020000020003" pitchFamily="2" charset="0"/>
                <a:ea typeface="+mn-ea"/>
                <a:cs typeface="+mn-cs"/>
              </a:rPr>
              <a:t>Lesson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E51F59-A26F-4AEC-B23A-753D2EC6B855}"/>
              </a:ext>
            </a:extLst>
          </p:cNvPr>
          <p:cNvSpPr txBox="1"/>
          <p:nvPr/>
        </p:nvSpPr>
        <p:spPr>
          <a:xfrm>
            <a:off x="6298276" y="5714533"/>
            <a:ext cx="2845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Miraculous Signs in the North</a:t>
            </a:r>
          </a:p>
        </p:txBody>
      </p:sp>
    </p:spTree>
    <p:extLst>
      <p:ext uri="{BB962C8B-B14F-4D97-AF65-F5344CB8AC3E}">
        <p14:creationId xmlns:p14="http://schemas.microsoft.com/office/powerpoint/2010/main" val="273147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A34AB7-196E-4E36-8F27-4F2DFB55C583}"/>
              </a:ext>
            </a:extLst>
          </p:cNvPr>
          <p:cNvSpPr txBox="1"/>
          <p:nvPr/>
        </p:nvSpPr>
        <p:spPr>
          <a:xfrm>
            <a:off x="335281" y="3429000"/>
            <a:ext cx="8473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Read John 6:22-27.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" panose="020B0503030403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anose="020B0503030403020204" pitchFamily="34" charset="0"/>
              </a:rPr>
              <a:t>Is</a:t>
            </a:r>
            <a:r>
              <a:rPr kumimoji="0" lang="en-US" sz="3200" b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anose="020B0503030403020204" pitchFamily="34" charset="0"/>
              </a:rPr>
              <a:t> there a way that we can be guilty of the same thing of which he accuses the multitudes?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" panose="020B05030304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8D734C-005D-4267-84E6-1BDB2D792F48}"/>
              </a:ext>
            </a:extLst>
          </p:cNvPr>
          <p:cNvSpPr txBox="1"/>
          <p:nvPr/>
        </p:nvSpPr>
        <p:spPr>
          <a:xfrm>
            <a:off x="272937" y="5777721"/>
            <a:ext cx="2133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Following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the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7E188-B218-4482-BD16-D6A7969E1333}"/>
              </a:ext>
            </a:extLst>
          </p:cNvPr>
          <p:cNvSpPr txBox="1"/>
          <p:nvPr/>
        </p:nvSpPr>
        <p:spPr>
          <a:xfrm>
            <a:off x="-161406" y="6191587"/>
            <a:ext cx="290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Messiah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D5740A-B973-4617-9507-5607263B4131}"/>
              </a:ext>
            </a:extLst>
          </p:cNvPr>
          <p:cNvSpPr txBox="1"/>
          <p:nvPr/>
        </p:nvSpPr>
        <p:spPr>
          <a:xfrm>
            <a:off x="7093527" y="6457991"/>
            <a:ext cx="125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45 Book" panose="02000503020000020003" pitchFamily="2" charset="0"/>
                <a:ea typeface="+mn-ea"/>
                <a:cs typeface="+mn-cs"/>
              </a:rPr>
              <a:t>Lesson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E51F59-A26F-4AEC-B23A-753D2EC6B855}"/>
              </a:ext>
            </a:extLst>
          </p:cNvPr>
          <p:cNvSpPr txBox="1"/>
          <p:nvPr/>
        </p:nvSpPr>
        <p:spPr>
          <a:xfrm>
            <a:off x="6298276" y="5714533"/>
            <a:ext cx="2845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Miraculous Signs in the North</a:t>
            </a:r>
          </a:p>
        </p:txBody>
      </p:sp>
    </p:spTree>
    <p:extLst>
      <p:ext uri="{BB962C8B-B14F-4D97-AF65-F5344CB8AC3E}">
        <p14:creationId xmlns:p14="http://schemas.microsoft.com/office/powerpoint/2010/main" val="404622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A34AB7-196E-4E36-8F27-4F2DFB55C583}"/>
              </a:ext>
            </a:extLst>
          </p:cNvPr>
          <p:cNvSpPr txBox="1"/>
          <p:nvPr/>
        </p:nvSpPr>
        <p:spPr>
          <a:xfrm>
            <a:off x="335281" y="3429000"/>
            <a:ext cx="84734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What characteristics of Jesus are shown in the miracles we’ve discussed?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" panose="020B05030304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8D734C-005D-4267-84E6-1BDB2D792F48}"/>
              </a:ext>
            </a:extLst>
          </p:cNvPr>
          <p:cNvSpPr txBox="1"/>
          <p:nvPr/>
        </p:nvSpPr>
        <p:spPr>
          <a:xfrm>
            <a:off x="272937" y="5777721"/>
            <a:ext cx="2133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Following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the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7E188-B218-4482-BD16-D6A7969E1333}"/>
              </a:ext>
            </a:extLst>
          </p:cNvPr>
          <p:cNvSpPr txBox="1"/>
          <p:nvPr/>
        </p:nvSpPr>
        <p:spPr>
          <a:xfrm>
            <a:off x="-161406" y="6191587"/>
            <a:ext cx="290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Messiah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D5740A-B973-4617-9507-5607263B4131}"/>
              </a:ext>
            </a:extLst>
          </p:cNvPr>
          <p:cNvSpPr txBox="1"/>
          <p:nvPr/>
        </p:nvSpPr>
        <p:spPr>
          <a:xfrm>
            <a:off x="7093527" y="6457991"/>
            <a:ext cx="125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45 Book" panose="02000503020000020003" pitchFamily="2" charset="0"/>
                <a:ea typeface="+mn-ea"/>
                <a:cs typeface="+mn-cs"/>
              </a:rPr>
              <a:t>Lesson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E51F59-A26F-4AEC-B23A-753D2EC6B855}"/>
              </a:ext>
            </a:extLst>
          </p:cNvPr>
          <p:cNvSpPr txBox="1"/>
          <p:nvPr/>
        </p:nvSpPr>
        <p:spPr>
          <a:xfrm>
            <a:off x="6298276" y="5714533"/>
            <a:ext cx="2845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Miraculous Signs in the North</a:t>
            </a:r>
          </a:p>
        </p:txBody>
      </p:sp>
    </p:spTree>
    <p:extLst>
      <p:ext uri="{BB962C8B-B14F-4D97-AF65-F5344CB8AC3E}">
        <p14:creationId xmlns:p14="http://schemas.microsoft.com/office/powerpoint/2010/main" val="107802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pth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</TotalTime>
  <Words>100</Words>
  <Application>Microsoft Office PowerPoint</Application>
  <PresentationFormat>On-screen Show (4:3)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Avenir LT 45 Book</vt:lpstr>
      <vt:lpstr>Avenir LT 65 Medium</vt:lpstr>
      <vt:lpstr>Beacon</vt:lpstr>
      <vt:lpstr>Calibri</vt:lpstr>
      <vt:lpstr>Calibri Light</vt:lpstr>
      <vt:lpstr>Corbel</vt:lpstr>
      <vt:lpstr>Myriad Pro</vt:lpstr>
      <vt:lpstr>Custom Design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19</cp:revision>
  <dcterms:created xsi:type="dcterms:W3CDTF">2018-04-02T20:09:50Z</dcterms:created>
  <dcterms:modified xsi:type="dcterms:W3CDTF">2018-07-27T04:13:57Z</dcterms:modified>
</cp:coreProperties>
</file>