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70" r:id="rId4"/>
    <p:sldId id="269" r:id="rId5"/>
    <p:sldId id="264" r:id="rId6"/>
    <p:sldId id="268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CFC9F-507D-46FF-A99A-4436F0666D5A}" v="12" dt="2018-07-27T22:08:19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ll Reid" userId="d17931b4e14e5cc9" providerId="LiveId" clId="{B19CFC9F-507D-46FF-A99A-4436F0666D5A}"/>
    <pc:docChg chg="custSel delSld modSld">
      <pc:chgData name="Marshall Reid" userId="d17931b4e14e5cc9" providerId="LiveId" clId="{B19CFC9F-507D-46FF-A99A-4436F0666D5A}" dt="2018-07-27T22:08:19.539" v="11"/>
      <pc:docMkLst>
        <pc:docMk/>
      </pc:docMkLst>
      <pc:sldChg chg="addSp delSp">
        <pc:chgData name="Marshall Reid" userId="d17931b4e14e5cc9" providerId="LiveId" clId="{B19CFC9F-507D-46FF-A99A-4436F0666D5A}" dt="2018-07-27T22:08:01.547" v="5"/>
        <pc:sldMkLst>
          <pc:docMk/>
          <pc:sldMk cId="3332289202" sldId="264"/>
        </pc:sldMkLst>
        <pc:spChg chg="del">
          <ac:chgData name="Marshall Reid" userId="d17931b4e14e5cc9" providerId="LiveId" clId="{B19CFC9F-507D-46FF-A99A-4436F0666D5A}" dt="2018-07-27T22:08:01.243" v="4" actId="478"/>
          <ac:spMkLst>
            <pc:docMk/>
            <pc:sldMk cId="3332289202" sldId="264"/>
            <ac:spMk id="8" creationId="{68D5740A-B973-4617-9507-5607263B4131}"/>
          </ac:spMkLst>
        </pc:spChg>
        <pc:spChg chg="del">
          <ac:chgData name="Marshall Reid" userId="d17931b4e14e5cc9" providerId="LiveId" clId="{B19CFC9F-507D-46FF-A99A-4436F0666D5A}" dt="2018-07-27T22:08:01.243" v="4" actId="478"/>
          <ac:spMkLst>
            <pc:docMk/>
            <pc:sldMk cId="3332289202" sldId="264"/>
            <ac:spMk id="9" creationId="{2DE51F59-A26F-4AEC-B23A-753D2EC6B855}"/>
          </ac:spMkLst>
        </pc:spChg>
        <pc:spChg chg="add">
          <ac:chgData name="Marshall Reid" userId="d17931b4e14e5cc9" providerId="LiveId" clId="{B19CFC9F-507D-46FF-A99A-4436F0666D5A}" dt="2018-07-27T22:08:01.547" v="5"/>
          <ac:spMkLst>
            <pc:docMk/>
            <pc:sldMk cId="3332289202" sldId="264"/>
            <ac:spMk id="11" creationId="{FABEA034-91AE-4CF5-B9FE-5367ABFF1B2B}"/>
          </ac:spMkLst>
        </pc:spChg>
        <pc:spChg chg="add">
          <ac:chgData name="Marshall Reid" userId="d17931b4e14e5cc9" providerId="LiveId" clId="{B19CFC9F-507D-46FF-A99A-4436F0666D5A}" dt="2018-07-27T22:08:01.547" v="5"/>
          <ac:spMkLst>
            <pc:docMk/>
            <pc:sldMk cId="3332289202" sldId="264"/>
            <ac:spMk id="12" creationId="{A688D3AC-F0D1-4E55-861B-5CC1D0797908}"/>
          </ac:spMkLst>
        </pc:spChg>
      </pc:sldChg>
      <pc:sldChg chg="del">
        <pc:chgData name="Marshall Reid" userId="d17931b4e14e5cc9" providerId="LiveId" clId="{B19CFC9F-507D-46FF-A99A-4436F0666D5A}" dt="2018-07-27T22:06:06.359" v="0" actId="2696"/>
        <pc:sldMkLst>
          <pc:docMk/>
          <pc:sldMk cId="2091909369" sldId="267"/>
        </pc:sldMkLst>
      </pc:sldChg>
      <pc:sldChg chg="addSp delSp">
        <pc:chgData name="Marshall Reid" userId="d17931b4e14e5cc9" providerId="LiveId" clId="{B19CFC9F-507D-46FF-A99A-4436F0666D5A}" dt="2018-07-27T22:08:08.866" v="7"/>
        <pc:sldMkLst>
          <pc:docMk/>
          <pc:sldMk cId="1847000676" sldId="268"/>
        </pc:sldMkLst>
        <pc:spChg chg="del">
          <ac:chgData name="Marshall Reid" userId="d17931b4e14e5cc9" providerId="LiveId" clId="{B19CFC9F-507D-46FF-A99A-4436F0666D5A}" dt="2018-07-27T22:08:08.474" v="6" actId="478"/>
          <ac:spMkLst>
            <pc:docMk/>
            <pc:sldMk cId="1847000676" sldId="268"/>
            <ac:spMk id="8" creationId="{68D5740A-B973-4617-9507-5607263B4131}"/>
          </ac:spMkLst>
        </pc:spChg>
        <pc:spChg chg="del">
          <ac:chgData name="Marshall Reid" userId="d17931b4e14e5cc9" providerId="LiveId" clId="{B19CFC9F-507D-46FF-A99A-4436F0666D5A}" dt="2018-07-27T22:08:08.474" v="6" actId="478"/>
          <ac:spMkLst>
            <pc:docMk/>
            <pc:sldMk cId="1847000676" sldId="268"/>
            <ac:spMk id="9" creationId="{2DE51F59-A26F-4AEC-B23A-753D2EC6B855}"/>
          </ac:spMkLst>
        </pc:spChg>
        <pc:spChg chg="add">
          <ac:chgData name="Marshall Reid" userId="d17931b4e14e5cc9" providerId="LiveId" clId="{B19CFC9F-507D-46FF-A99A-4436F0666D5A}" dt="2018-07-27T22:08:08.866" v="7"/>
          <ac:spMkLst>
            <pc:docMk/>
            <pc:sldMk cId="1847000676" sldId="268"/>
            <ac:spMk id="11" creationId="{12C18426-35EA-4901-87C6-F4C6930EF0D5}"/>
          </ac:spMkLst>
        </pc:spChg>
        <pc:spChg chg="add">
          <ac:chgData name="Marshall Reid" userId="d17931b4e14e5cc9" providerId="LiveId" clId="{B19CFC9F-507D-46FF-A99A-4436F0666D5A}" dt="2018-07-27T22:08:08.866" v="7"/>
          <ac:spMkLst>
            <pc:docMk/>
            <pc:sldMk cId="1847000676" sldId="268"/>
            <ac:spMk id="12" creationId="{D8A192A0-89B9-4EF1-A506-8C44345ED5B5}"/>
          </ac:spMkLst>
        </pc:spChg>
      </pc:sldChg>
      <pc:sldChg chg="addSp delSp modAnim">
        <pc:chgData name="Marshall Reid" userId="d17931b4e14e5cc9" providerId="LiveId" clId="{B19CFC9F-507D-46FF-A99A-4436F0666D5A}" dt="2018-07-27T22:07:56.102" v="3"/>
        <pc:sldMkLst>
          <pc:docMk/>
          <pc:sldMk cId="2865644064" sldId="269"/>
        </pc:sldMkLst>
        <pc:spChg chg="del">
          <ac:chgData name="Marshall Reid" userId="d17931b4e14e5cc9" providerId="LiveId" clId="{B19CFC9F-507D-46FF-A99A-4436F0666D5A}" dt="2018-07-27T22:07:55.830" v="2" actId="478"/>
          <ac:spMkLst>
            <pc:docMk/>
            <pc:sldMk cId="2865644064" sldId="269"/>
            <ac:spMk id="8" creationId="{68D5740A-B973-4617-9507-5607263B4131}"/>
          </ac:spMkLst>
        </pc:spChg>
        <pc:spChg chg="del">
          <ac:chgData name="Marshall Reid" userId="d17931b4e14e5cc9" providerId="LiveId" clId="{B19CFC9F-507D-46FF-A99A-4436F0666D5A}" dt="2018-07-27T22:07:55.830" v="2" actId="478"/>
          <ac:spMkLst>
            <pc:docMk/>
            <pc:sldMk cId="2865644064" sldId="269"/>
            <ac:spMk id="9" creationId="{2DE51F59-A26F-4AEC-B23A-753D2EC6B855}"/>
          </ac:spMkLst>
        </pc:spChg>
        <pc:spChg chg="add">
          <ac:chgData name="Marshall Reid" userId="d17931b4e14e5cc9" providerId="LiveId" clId="{B19CFC9F-507D-46FF-A99A-4436F0666D5A}" dt="2018-07-27T22:07:56.102" v="3"/>
          <ac:spMkLst>
            <pc:docMk/>
            <pc:sldMk cId="2865644064" sldId="269"/>
            <ac:spMk id="11" creationId="{7D06C1B4-FC13-465A-A82C-DA94CAC847A6}"/>
          </ac:spMkLst>
        </pc:spChg>
        <pc:spChg chg="add">
          <ac:chgData name="Marshall Reid" userId="d17931b4e14e5cc9" providerId="LiveId" clId="{B19CFC9F-507D-46FF-A99A-4436F0666D5A}" dt="2018-07-27T22:07:56.102" v="3"/>
          <ac:spMkLst>
            <pc:docMk/>
            <pc:sldMk cId="2865644064" sldId="269"/>
            <ac:spMk id="12" creationId="{0EFFD2E5-2BCC-4647-A2BF-F25B30F374F9}"/>
          </ac:spMkLst>
        </pc:spChg>
      </pc:sldChg>
      <pc:sldChg chg="addSp delSp">
        <pc:chgData name="Marshall Reid" userId="d17931b4e14e5cc9" providerId="LiveId" clId="{B19CFC9F-507D-46FF-A99A-4436F0666D5A}" dt="2018-07-27T22:08:13.837" v="9"/>
        <pc:sldMkLst>
          <pc:docMk/>
          <pc:sldMk cId="3873605649" sldId="271"/>
        </pc:sldMkLst>
        <pc:spChg chg="del">
          <ac:chgData name="Marshall Reid" userId="d17931b4e14e5cc9" providerId="LiveId" clId="{B19CFC9F-507D-46FF-A99A-4436F0666D5A}" dt="2018-07-27T22:08:13.523" v="8" actId="478"/>
          <ac:spMkLst>
            <pc:docMk/>
            <pc:sldMk cId="3873605649" sldId="271"/>
            <ac:spMk id="8" creationId="{68D5740A-B973-4617-9507-5607263B4131}"/>
          </ac:spMkLst>
        </pc:spChg>
        <pc:spChg chg="del">
          <ac:chgData name="Marshall Reid" userId="d17931b4e14e5cc9" providerId="LiveId" clId="{B19CFC9F-507D-46FF-A99A-4436F0666D5A}" dt="2018-07-27T22:08:13.523" v="8" actId="478"/>
          <ac:spMkLst>
            <pc:docMk/>
            <pc:sldMk cId="3873605649" sldId="271"/>
            <ac:spMk id="9" creationId="{2DE51F59-A26F-4AEC-B23A-753D2EC6B855}"/>
          </ac:spMkLst>
        </pc:spChg>
        <pc:spChg chg="add">
          <ac:chgData name="Marshall Reid" userId="d17931b4e14e5cc9" providerId="LiveId" clId="{B19CFC9F-507D-46FF-A99A-4436F0666D5A}" dt="2018-07-27T22:08:13.837" v="9"/>
          <ac:spMkLst>
            <pc:docMk/>
            <pc:sldMk cId="3873605649" sldId="271"/>
            <ac:spMk id="11" creationId="{5C8722A4-CA71-4AD5-9704-D0CD01C242EE}"/>
          </ac:spMkLst>
        </pc:spChg>
        <pc:spChg chg="add">
          <ac:chgData name="Marshall Reid" userId="d17931b4e14e5cc9" providerId="LiveId" clId="{B19CFC9F-507D-46FF-A99A-4436F0666D5A}" dt="2018-07-27T22:08:13.837" v="9"/>
          <ac:spMkLst>
            <pc:docMk/>
            <pc:sldMk cId="3873605649" sldId="271"/>
            <ac:spMk id="12" creationId="{E56D4288-5E8F-4454-AC12-3FCE89A4FD62}"/>
          </ac:spMkLst>
        </pc:spChg>
      </pc:sldChg>
      <pc:sldChg chg="addSp delSp">
        <pc:chgData name="Marshall Reid" userId="d17931b4e14e5cc9" providerId="LiveId" clId="{B19CFC9F-507D-46FF-A99A-4436F0666D5A}" dt="2018-07-27T22:08:19.539" v="11"/>
        <pc:sldMkLst>
          <pc:docMk/>
          <pc:sldMk cId="705117454" sldId="272"/>
        </pc:sldMkLst>
        <pc:spChg chg="del">
          <ac:chgData name="Marshall Reid" userId="d17931b4e14e5cc9" providerId="LiveId" clId="{B19CFC9F-507D-46FF-A99A-4436F0666D5A}" dt="2018-07-27T22:08:19.196" v="10" actId="478"/>
          <ac:spMkLst>
            <pc:docMk/>
            <pc:sldMk cId="705117454" sldId="272"/>
            <ac:spMk id="8" creationId="{68D5740A-B973-4617-9507-5607263B4131}"/>
          </ac:spMkLst>
        </pc:spChg>
        <pc:spChg chg="del">
          <ac:chgData name="Marshall Reid" userId="d17931b4e14e5cc9" providerId="LiveId" clId="{B19CFC9F-507D-46FF-A99A-4436F0666D5A}" dt="2018-07-27T22:08:19.196" v="10" actId="478"/>
          <ac:spMkLst>
            <pc:docMk/>
            <pc:sldMk cId="705117454" sldId="272"/>
            <ac:spMk id="9" creationId="{2DE51F59-A26F-4AEC-B23A-753D2EC6B855}"/>
          </ac:spMkLst>
        </pc:spChg>
        <pc:spChg chg="add">
          <ac:chgData name="Marshall Reid" userId="d17931b4e14e5cc9" providerId="LiveId" clId="{B19CFC9F-507D-46FF-A99A-4436F0666D5A}" dt="2018-07-27T22:08:19.539" v="11"/>
          <ac:spMkLst>
            <pc:docMk/>
            <pc:sldMk cId="705117454" sldId="272"/>
            <ac:spMk id="11" creationId="{1E5FBC73-E4B2-4353-8EED-2D69446C739F}"/>
          </ac:spMkLst>
        </pc:spChg>
        <pc:spChg chg="add">
          <ac:chgData name="Marshall Reid" userId="d17931b4e14e5cc9" providerId="LiveId" clId="{B19CFC9F-507D-46FF-A99A-4436F0666D5A}" dt="2018-07-27T22:08:19.539" v="11"/>
          <ac:spMkLst>
            <pc:docMk/>
            <pc:sldMk cId="705117454" sldId="272"/>
            <ac:spMk id="12" creationId="{A923E1BC-FC71-4328-9B69-A8D8DE6BC0AA}"/>
          </ac:spMkLst>
        </pc:spChg>
      </pc:sldChg>
    </pc:docChg>
  </pc:docChgLst>
  <pc:docChgLst>
    <pc:chgData name="Marshall Reid" userId="d17931b4e14e5cc9" providerId="LiveId" clId="{CFDD6372-0A5E-434C-8612-E5F34FB58D34}"/>
    <pc:docChg chg="undo custSel addSld modSld modMainMaster">
      <pc:chgData name="Marshall Reid" userId="d17931b4e14e5cc9" providerId="LiveId" clId="{CFDD6372-0A5E-434C-8612-E5F34FB58D34}" dt="2018-06-06T22:50:50.273" v="424" actId="20577"/>
      <pc:docMkLst>
        <pc:docMk/>
      </pc:docMkLst>
      <pc:sldChg chg="modSp">
        <pc:chgData name="Marshall Reid" userId="d17931b4e14e5cc9" providerId="LiveId" clId="{CFDD6372-0A5E-434C-8612-E5F34FB58D34}" dt="2018-06-06T21:27:21.055" v="11" actId="20577"/>
        <pc:sldMkLst>
          <pc:docMk/>
          <pc:sldMk cId="3025814022" sldId="257"/>
        </pc:sldMkLst>
        <pc:spChg chg="mod">
          <ac:chgData name="Marshall Reid" userId="d17931b4e14e5cc9" providerId="LiveId" clId="{CFDD6372-0A5E-434C-8612-E5F34FB58D34}" dt="2018-06-06T21:27:21.055" v="11" actId="20577"/>
          <ac:spMkLst>
            <pc:docMk/>
            <pc:sldMk cId="3025814022" sldId="257"/>
            <ac:spMk id="9" creationId="{CF045157-1277-44B5-BC3E-F48551CD9325}"/>
          </ac:spMkLst>
        </pc:spChg>
      </pc:sldChg>
      <pc:sldChg chg="modSp">
        <pc:chgData name="Marshall Reid" userId="d17931b4e14e5cc9" providerId="LiveId" clId="{CFDD6372-0A5E-434C-8612-E5F34FB58D34}" dt="2018-06-06T22:44:16.018" v="220" actId="20577"/>
        <pc:sldMkLst>
          <pc:docMk/>
          <pc:sldMk cId="3332289202" sldId="264"/>
        </pc:sldMkLst>
        <pc:spChg chg="mod">
          <ac:chgData name="Marshall Reid" userId="d17931b4e14e5cc9" providerId="LiveId" clId="{CFDD6372-0A5E-434C-8612-E5F34FB58D34}" dt="2018-06-06T21:27:49.721" v="21" actId="20577"/>
          <ac:spMkLst>
            <pc:docMk/>
            <pc:sldMk cId="3332289202" sldId="264"/>
            <ac:spMk id="9" creationId="{2DE51F59-A26F-4AEC-B23A-753D2EC6B855}"/>
          </ac:spMkLst>
        </pc:spChg>
        <pc:spChg chg="mod">
          <ac:chgData name="Marshall Reid" userId="d17931b4e14e5cc9" providerId="LiveId" clId="{CFDD6372-0A5E-434C-8612-E5F34FB58D34}" dt="2018-06-06T22:44:16.018" v="220" actId="20577"/>
          <ac:spMkLst>
            <pc:docMk/>
            <pc:sldMk cId="3332289202" sldId="264"/>
            <ac:spMk id="10" creationId="{7A452FA5-BE14-4781-B82C-E785596C1663}"/>
          </ac:spMkLst>
        </pc:spChg>
      </pc:sldChg>
      <pc:sldChg chg="modSp">
        <pc:chgData name="Marshall Reid" userId="d17931b4e14e5cc9" providerId="LiveId" clId="{CFDD6372-0A5E-434C-8612-E5F34FB58D34}" dt="2018-06-06T22:44:30.882" v="259" actId="20577"/>
        <pc:sldMkLst>
          <pc:docMk/>
          <pc:sldMk cId="1847000676" sldId="268"/>
        </pc:sldMkLst>
        <pc:spChg chg="mod">
          <ac:chgData name="Marshall Reid" userId="d17931b4e14e5cc9" providerId="LiveId" clId="{CFDD6372-0A5E-434C-8612-E5F34FB58D34}" dt="2018-06-06T21:27:56.396" v="26" actId="20577"/>
          <ac:spMkLst>
            <pc:docMk/>
            <pc:sldMk cId="1847000676" sldId="268"/>
            <ac:spMk id="9" creationId="{2DE51F59-A26F-4AEC-B23A-753D2EC6B855}"/>
          </ac:spMkLst>
        </pc:spChg>
        <pc:spChg chg="mod">
          <ac:chgData name="Marshall Reid" userId="d17931b4e14e5cc9" providerId="LiveId" clId="{CFDD6372-0A5E-434C-8612-E5F34FB58D34}" dt="2018-06-06T22:44:30.882" v="259" actId="20577"/>
          <ac:spMkLst>
            <pc:docMk/>
            <pc:sldMk cId="1847000676" sldId="268"/>
            <ac:spMk id="10" creationId="{7A452FA5-BE14-4781-B82C-E785596C1663}"/>
          </ac:spMkLst>
        </pc:spChg>
      </pc:sldChg>
      <pc:sldChg chg="modSp">
        <pc:chgData name="Marshall Reid" userId="d17931b4e14e5cc9" providerId="LiveId" clId="{CFDD6372-0A5E-434C-8612-E5F34FB58D34}" dt="2018-06-06T22:42:56.396" v="151" actId="20577"/>
        <pc:sldMkLst>
          <pc:docMk/>
          <pc:sldMk cId="2865644064" sldId="269"/>
        </pc:sldMkLst>
        <pc:spChg chg="mod">
          <ac:chgData name="Marshall Reid" userId="d17931b4e14e5cc9" providerId="LiveId" clId="{CFDD6372-0A5E-434C-8612-E5F34FB58D34}" dt="2018-06-06T21:27:44.026" v="16" actId="20577"/>
          <ac:spMkLst>
            <pc:docMk/>
            <pc:sldMk cId="2865644064" sldId="269"/>
            <ac:spMk id="9" creationId="{2DE51F59-A26F-4AEC-B23A-753D2EC6B855}"/>
          </ac:spMkLst>
        </pc:spChg>
        <pc:spChg chg="mod">
          <ac:chgData name="Marshall Reid" userId="d17931b4e14e5cc9" providerId="LiveId" clId="{CFDD6372-0A5E-434C-8612-E5F34FB58D34}" dt="2018-06-06T22:42:56.396" v="151" actId="20577"/>
          <ac:spMkLst>
            <pc:docMk/>
            <pc:sldMk cId="2865644064" sldId="269"/>
            <ac:spMk id="10" creationId="{7A452FA5-BE14-4781-B82C-E785596C1663}"/>
          </ac:spMkLst>
        </pc:spChg>
      </pc:sldChg>
      <pc:sldChg chg="addSp delSp modSp add setBg">
        <pc:chgData name="Marshall Reid" userId="d17931b4e14e5cc9" providerId="LiveId" clId="{CFDD6372-0A5E-434C-8612-E5F34FB58D34}" dt="2018-06-06T21:35:00.143" v="58" actId="12788"/>
        <pc:sldMkLst>
          <pc:docMk/>
          <pc:sldMk cId="1574353470" sldId="270"/>
        </pc:sldMkLst>
        <pc:grpChg chg="add del mod">
          <ac:chgData name="Marshall Reid" userId="d17931b4e14e5cc9" providerId="LiveId" clId="{CFDD6372-0A5E-434C-8612-E5F34FB58D34}" dt="2018-06-06T21:34:43.327" v="54" actId="478"/>
          <ac:grpSpMkLst>
            <pc:docMk/>
            <pc:sldMk cId="1574353470" sldId="270"/>
            <ac:grpSpMk id="2" creationId="{E08AEBCE-D46A-4DD1-B9DC-AC727B907E4C}"/>
          </ac:grpSpMkLst>
        </pc:grpChg>
        <pc:picChg chg="mod topLvl">
          <ac:chgData name="Marshall Reid" userId="d17931b4e14e5cc9" providerId="LiveId" clId="{CFDD6372-0A5E-434C-8612-E5F34FB58D34}" dt="2018-06-06T21:35:00.143" v="58" actId="12788"/>
          <ac:picMkLst>
            <pc:docMk/>
            <pc:sldMk cId="1574353470" sldId="270"/>
            <ac:picMk id="3" creationId="{F5DBA9BC-47C5-4D76-B95A-D3484C197E4B}"/>
          </ac:picMkLst>
        </pc:picChg>
        <pc:picChg chg="del mod topLvl">
          <ac:chgData name="Marshall Reid" userId="d17931b4e14e5cc9" providerId="LiveId" clId="{CFDD6372-0A5E-434C-8612-E5F34FB58D34}" dt="2018-06-06T21:34:43.327" v="54" actId="478"/>
          <ac:picMkLst>
            <pc:docMk/>
            <pc:sldMk cId="1574353470" sldId="270"/>
            <ac:picMk id="4" creationId="{47B9D134-7F94-4FCD-BB9B-49296F3E9C05}"/>
          </ac:picMkLst>
        </pc:picChg>
      </pc:sldChg>
      <pc:sldChg chg="modSp add">
        <pc:chgData name="Marshall Reid" userId="d17931b4e14e5cc9" providerId="LiveId" clId="{CFDD6372-0A5E-434C-8612-E5F34FB58D34}" dt="2018-06-06T22:46:20.661" v="374" actId="20577"/>
        <pc:sldMkLst>
          <pc:docMk/>
          <pc:sldMk cId="3873605649" sldId="271"/>
        </pc:sldMkLst>
        <pc:spChg chg="mod">
          <ac:chgData name="Marshall Reid" userId="d17931b4e14e5cc9" providerId="LiveId" clId="{CFDD6372-0A5E-434C-8612-E5F34FB58D34}" dt="2018-06-06T22:46:20.661" v="374" actId="20577"/>
          <ac:spMkLst>
            <pc:docMk/>
            <pc:sldMk cId="3873605649" sldId="271"/>
            <ac:spMk id="10" creationId="{7A452FA5-BE14-4781-B82C-E785596C1663}"/>
          </ac:spMkLst>
        </pc:spChg>
      </pc:sldChg>
      <pc:sldChg chg="modSp add">
        <pc:chgData name="Marshall Reid" userId="d17931b4e14e5cc9" providerId="LiveId" clId="{CFDD6372-0A5E-434C-8612-E5F34FB58D34}" dt="2018-06-06T22:50:50.273" v="424" actId="20577"/>
        <pc:sldMkLst>
          <pc:docMk/>
          <pc:sldMk cId="705117454" sldId="272"/>
        </pc:sldMkLst>
        <pc:spChg chg="mod">
          <ac:chgData name="Marshall Reid" userId="d17931b4e14e5cc9" providerId="LiveId" clId="{CFDD6372-0A5E-434C-8612-E5F34FB58D34}" dt="2018-06-06T22:50:50.273" v="424" actId="20577"/>
          <ac:spMkLst>
            <pc:docMk/>
            <pc:sldMk cId="705117454" sldId="272"/>
            <ac:spMk id="10" creationId="{7A452FA5-BE14-4781-B82C-E785596C1663}"/>
          </ac:spMkLst>
        </pc:spChg>
      </pc:sldChg>
      <pc:sldMasterChg chg="addSp delSp modSp">
        <pc:chgData name="Marshall Reid" userId="d17931b4e14e5cc9" providerId="LiveId" clId="{CFDD6372-0A5E-434C-8612-E5F34FB58D34}" dt="2018-06-06T21:26:34.538" v="6" actId="478"/>
        <pc:sldMasterMkLst>
          <pc:docMk/>
          <pc:sldMasterMk cId="2823669058" sldId="2147483684"/>
        </pc:sldMasterMkLst>
        <pc:grpChg chg="add mod ord">
          <ac:chgData name="Marshall Reid" userId="d17931b4e14e5cc9" providerId="LiveId" clId="{CFDD6372-0A5E-434C-8612-E5F34FB58D34}" dt="2018-06-06T21:26:32.083" v="5" actId="167"/>
          <ac:grpSpMkLst>
            <pc:docMk/>
            <pc:sldMasterMk cId="2823669058" sldId="2147483684"/>
            <ac:grpSpMk id="10" creationId="{BCECA23C-EEBC-42C0-8495-DFE7854939BD}"/>
          </ac:grpSpMkLst>
        </pc:grpChg>
        <pc:grpChg chg="del">
          <ac:chgData name="Marshall Reid" userId="d17931b4e14e5cc9" providerId="LiveId" clId="{CFDD6372-0A5E-434C-8612-E5F34FB58D34}" dt="2018-06-06T21:26:34.538" v="6" actId="478"/>
          <ac:grpSpMkLst>
            <pc:docMk/>
            <pc:sldMasterMk cId="2823669058" sldId="2147483684"/>
            <ac:grpSpMk id="11" creationId="{33596E1E-DA6F-4C27-946E-33F11D4B108D}"/>
          </ac:grpSpMkLst>
        </pc:gr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34D8-F7D8-4FFE-97DC-8591B7BAF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A701E-1002-49D6-85AD-3E0DCC7CC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B9106-6EC8-485A-8F2D-B7659327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1BFEB-AB16-4995-8DA2-1D2F6894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6323A-B77C-4EB4-A508-36860D6E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0B1D-46AB-4F30-B44E-0DA247F8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AD3CD-8245-48F4-9B99-59B1DF820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19DD0-7410-46E3-B09A-4AA40401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6CE4E-786E-4A85-90AE-4AF2BB27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53DB0-E98E-452D-9B84-FD8FDA13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0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0BCC8-311E-40A7-BF25-90C6D7E8B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E0CFA-0E95-4840-AFDA-6BD3E2326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938F4-E622-4B8A-A2E1-3ACC6655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C9432-572E-482F-9179-2219C398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63876-6F3E-41E9-BFC7-858C886D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7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2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4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12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2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B633-CE6E-4A54-901D-5D290896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47C9-6FBE-42E6-952B-36903A9F4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79565-9D02-42DF-A2AE-91DCB5F4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AFBB8-60E0-4318-9463-729F3E8D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111AE-BF32-4914-80A6-65348A2A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36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71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0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37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65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06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2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744B-5507-40EE-AC98-A86184A0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012C2-8EED-4813-B8C3-6C992D34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33028-9F28-4B83-9577-31D69375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141C-C852-40CF-A236-17BA2B80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FC58A-E26B-4313-AA0A-406B7A2B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3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AE52-1FAD-4A60-B74C-4C68F1FE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F6408-D9D7-413F-B109-438573440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86222-CAE1-4AFF-9CED-5CB7CAE02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D7AF9-F2F1-4E36-B6BB-213883C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B7E7-C879-4D58-BA9B-4872F6F9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77D42-CEAC-4B42-8015-B2AC0A39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0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DB7-8C7E-4049-AFB6-B38E05B3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360E2-2C98-463F-9105-4055D6E0A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781C7-59A7-42CF-BD71-A20B9BBF8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93746-462D-4686-86FF-E9CEB2BAF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49F48-D5FE-4003-ADB1-DA55ACA76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310E5-A97D-4670-B98F-BD792A2D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90465-6B55-4734-9B14-C246AA23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4BEA7F-A590-4D47-9B69-C63F1C45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2DE-5A3E-4C28-9F80-879890A3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EE0B5-BA2A-4A82-8D70-A8D79EC7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88F2C-9C17-422E-8CE9-5985C884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0CD68-9E29-4549-91EC-C4689244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8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33B31-BB10-4E6E-B76B-8DCD0CB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C9809-FF55-4B0B-9E8D-733FDD6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58DDC-1C98-440A-9BD4-89D4258C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FC03D-AF93-472C-8244-DA457FAE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41F8-8865-4B25-BA64-C9BD8B0F6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F9D22-3E05-4128-90E6-F741834E8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63355-F219-40B4-894A-4C1EF9D0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D947E-4747-4B2A-A683-BE73D8B4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BE733-8316-4F3C-B137-C8D3DF1A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4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2B37-5ED8-4BBF-B455-BF64A97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0C0C4B-E1DC-48A4-8F19-9DED0DC28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B045E-5FE6-4C02-8B77-1750F9E01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D8910-3FE9-4E7A-BC9A-1FD029BD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0011E-D1E9-421D-AE77-E98179C7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0E76C-98C4-4508-8D35-7508B76E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9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E0F32-8B55-4EFA-9B07-D8BEFC36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CC1C7-411C-45AD-A616-973E679E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5DE0-99CA-4F91-9A28-967E65D2F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5960F-6FB0-4AAF-9FEC-B4B15E990F9D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DB9C-CEA8-4B0A-9686-6CB814E3D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4D8C5-4F97-449E-BB4C-8494A5EF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8E04-3162-402B-B93B-0F89E99360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inspirationcruises.com/-/wp-content/uploads/2017/08/NazarethVillageSite-27Synagogue.jpg">
            <a:extLst>
              <a:ext uri="{FF2B5EF4-FFF2-40B4-BE49-F238E27FC236}">
                <a16:creationId xmlns:a16="http://schemas.microsoft.com/office/drawing/2014/main" id="{FCAEF2C4-9FC9-406A-B3EC-890BB49356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r="78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442B2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 59054.jpg">
            <a:extLst>
              <a:ext uri="{FF2B5EF4-FFF2-40B4-BE49-F238E27FC236}">
                <a16:creationId xmlns:a16="http://schemas.microsoft.com/office/drawing/2014/main" id="{BCECA23C-EEBC-42C0-8495-DFE7854939BD}"/>
              </a:ext>
            </a:extLst>
          </p:cNvPr>
          <p:cNvGrpSpPr/>
          <p:nvPr userDrawn="1"/>
        </p:nvGrpSpPr>
        <p:grpSpPr>
          <a:xfrm>
            <a:off x="283462" y="288671"/>
            <a:ext cx="8577072" cy="2304288"/>
            <a:chOff x="0" y="0"/>
            <a:chExt cx="22020581" cy="6821429"/>
          </a:xfrm>
        </p:grpSpPr>
        <p:pic>
          <p:nvPicPr>
            <p:cNvPr id="12" name="M 59054.jpg" descr="M 59054.jpg">
              <a:extLst>
                <a:ext uri="{FF2B5EF4-FFF2-40B4-BE49-F238E27FC236}">
                  <a16:creationId xmlns:a16="http://schemas.microsoft.com/office/drawing/2014/main" id="{D4BAD03D-EB54-4149-902D-063DB3C5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/>
            </a:blip>
            <a:srcRect t="33541" b="21725"/>
            <a:stretch>
              <a:fillRect/>
            </a:stretch>
          </p:blipFill>
          <p:spPr>
            <a:xfrm>
              <a:off x="127000" y="88900"/>
              <a:ext cx="21766582" cy="64912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M 59054.jpg" descr="M 59054.jpg">
              <a:extLst>
                <a:ext uri="{FF2B5EF4-FFF2-40B4-BE49-F238E27FC236}">
                  <a16:creationId xmlns:a16="http://schemas.microsoft.com/office/drawing/2014/main" id="{D5C5086D-C97D-48F0-BE02-CB9A87797414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-1"/>
              <a:ext cx="22020582" cy="6821431"/>
            </a:xfrm>
            <a:prstGeom prst="rect">
              <a:avLst/>
            </a:prstGeom>
            <a:effectLst/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C8BD276-8A5C-4138-8ED3-D4412E7DEF3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6D8024B-4677-40F6-924B-09460477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69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6BD681-4200-45AE-A3F1-116CADF11B28}"/>
              </a:ext>
            </a:extLst>
          </p:cNvPr>
          <p:cNvSpPr txBox="1"/>
          <p:nvPr/>
        </p:nvSpPr>
        <p:spPr>
          <a:xfrm>
            <a:off x="551411" y="238298"/>
            <a:ext cx="8041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24A74-C33C-414F-85DC-467116EE9BF2}"/>
              </a:ext>
            </a:extLst>
          </p:cNvPr>
          <p:cNvSpPr txBox="1"/>
          <p:nvPr/>
        </p:nvSpPr>
        <p:spPr>
          <a:xfrm>
            <a:off x="483524" y="1672611"/>
            <a:ext cx="81769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B1A9F-F67F-4A05-B19D-1F3098DA6290}"/>
              </a:ext>
            </a:extLst>
          </p:cNvPr>
          <p:cNvSpPr txBox="1"/>
          <p:nvPr/>
        </p:nvSpPr>
        <p:spPr>
          <a:xfrm>
            <a:off x="3250276" y="6296098"/>
            <a:ext cx="264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45157-1277-44B5-BC3E-F48551CD9325}"/>
              </a:ext>
            </a:extLst>
          </p:cNvPr>
          <p:cNvSpPr txBox="1"/>
          <p:nvPr/>
        </p:nvSpPr>
        <p:spPr>
          <a:xfrm>
            <a:off x="1485206" y="4815246"/>
            <a:ext cx="6173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302581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 palace.png" descr="D palace.png">
            <a:extLst>
              <a:ext uri="{FF2B5EF4-FFF2-40B4-BE49-F238E27FC236}">
                <a16:creationId xmlns:a16="http://schemas.microsoft.com/office/drawing/2014/main" id="{F5DBA9BC-47C5-4D76-B95A-D3484C197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5780"/>
            <a:ext cx="9144000" cy="580644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743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8D734C-005D-4267-84E6-1BDB2D792F48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E188-B218-4482-BD16-D6A7969E1333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2FA5-BE14-4781-B82C-E785596C1663}"/>
              </a:ext>
            </a:extLst>
          </p:cNvPr>
          <p:cNvSpPr txBox="1"/>
          <p:nvPr/>
        </p:nvSpPr>
        <p:spPr>
          <a:xfrm>
            <a:off x="621377" y="3429000"/>
            <a:ext cx="7901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 were the charges that the Jewish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officials brought against Jesus?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6C1B4-FC13-465A-A82C-DA94CAC847A6}"/>
              </a:ext>
            </a:extLst>
          </p:cNvPr>
          <p:cNvSpPr txBox="1"/>
          <p:nvPr/>
        </p:nvSpPr>
        <p:spPr>
          <a:xfrm>
            <a:off x="7352953" y="6457991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FFD2E5-2BCC-4647-A2BF-F25B30F374F9}"/>
              </a:ext>
            </a:extLst>
          </p:cNvPr>
          <p:cNvSpPr txBox="1"/>
          <p:nvPr/>
        </p:nvSpPr>
        <p:spPr>
          <a:xfrm>
            <a:off x="6817128" y="5714533"/>
            <a:ext cx="23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28656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8D734C-005D-4267-84E6-1BDB2D792F48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E188-B218-4482-BD16-D6A7969E1333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2FA5-BE14-4781-B82C-E785596C1663}"/>
              </a:ext>
            </a:extLst>
          </p:cNvPr>
          <p:cNvSpPr txBox="1"/>
          <p:nvPr/>
        </p:nvSpPr>
        <p:spPr>
          <a:xfrm>
            <a:off x="699655" y="3429000"/>
            <a:ext cx="7744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 particular charge was the focus of Pilate’s questions of Jesus?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BEA034-91AE-4CF5-B9FE-5367ABFF1B2B}"/>
              </a:ext>
            </a:extLst>
          </p:cNvPr>
          <p:cNvSpPr txBox="1"/>
          <p:nvPr/>
        </p:nvSpPr>
        <p:spPr>
          <a:xfrm>
            <a:off x="7352953" y="6457991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8D3AC-F0D1-4E55-861B-5CC1D0797908}"/>
              </a:ext>
            </a:extLst>
          </p:cNvPr>
          <p:cNvSpPr txBox="1"/>
          <p:nvPr/>
        </p:nvSpPr>
        <p:spPr>
          <a:xfrm>
            <a:off x="6817128" y="5714533"/>
            <a:ext cx="23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33322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8D734C-005D-4267-84E6-1BDB2D792F48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E188-B218-4482-BD16-D6A7969E1333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2FA5-BE14-4781-B82C-E785596C1663}"/>
              </a:ext>
            </a:extLst>
          </p:cNvPr>
          <p:cNvSpPr txBox="1"/>
          <p:nvPr/>
        </p:nvSpPr>
        <p:spPr>
          <a:xfrm>
            <a:off x="699655" y="3429000"/>
            <a:ext cx="774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Why did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Pilate send Jesus to Herod?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18426-35EA-4901-87C6-F4C6930EF0D5}"/>
              </a:ext>
            </a:extLst>
          </p:cNvPr>
          <p:cNvSpPr txBox="1"/>
          <p:nvPr/>
        </p:nvSpPr>
        <p:spPr>
          <a:xfrm>
            <a:off x="7352953" y="6457991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192A0-89B9-4EF1-A506-8C44345ED5B5}"/>
              </a:ext>
            </a:extLst>
          </p:cNvPr>
          <p:cNvSpPr txBox="1"/>
          <p:nvPr/>
        </p:nvSpPr>
        <p:spPr>
          <a:xfrm>
            <a:off x="6817128" y="5714533"/>
            <a:ext cx="23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18470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8D734C-005D-4267-84E6-1BDB2D792F48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E188-B218-4482-BD16-D6A7969E1333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2FA5-BE14-4781-B82C-E785596C1663}"/>
              </a:ext>
            </a:extLst>
          </p:cNvPr>
          <p:cNvSpPr txBox="1"/>
          <p:nvPr/>
        </p:nvSpPr>
        <p:spPr>
          <a:xfrm>
            <a:off x="699655" y="3429000"/>
            <a:ext cx="7744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 did Pilate do to try to convince the Jews that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he should release Jesus?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722A4-CA71-4AD5-9704-D0CD01C242EE}"/>
              </a:ext>
            </a:extLst>
          </p:cNvPr>
          <p:cNvSpPr txBox="1"/>
          <p:nvPr/>
        </p:nvSpPr>
        <p:spPr>
          <a:xfrm>
            <a:off x="7352953" y="6457991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D4288-5E8F-4454-AC12-3FCE89A4FD62}"/>
              </a:ext>
            </a:extLst>
          </p:cNvPr>
          <p:cNvSpPr txBox="1"/>
          <p:nvPr/>
        </p:nvSpPr>
        <p:spPr>
          <a:xfrm>
            <a:off x="6817128" y="5714533"/>
            <a:ext cx="23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38736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8D734C-005D-4267-84E6-1BDB2D792F48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E188-B218-4482-BD16-D6A7969E1333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2FA5-BE14-4781-B82C-E785596C1663}"/>
              </a:ext>
            </a:extLst>
          </p:cNvPr>
          <p:cNvSpPr txBox="1"/>
          <p:nvPr/>
        </p:nvSpPr>
        <p:spPr>
          <a:xfrm>
            <a:off x="699655" y="3429000"/>
            <a:ext cx="774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 was Pilate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ultimately concerned with?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FBC73-E4B2-4353-8EED-2D69446C739F}"/>
              </a:ext>
            </a:extLst>
          </p:cNvPr>
          <p:cNvSpPr txBox="1"/>
          <p:nvPr/>
        </p:nvSpPr>
        <p:spPr>
          <a:xfrm>
            <a:off x="7352953" y="6457991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3E1BC-FC71-4328-9B69-A8D8DE6BC0AA}"/>
              </a:ext>
            </a:extLst>
          </p:cNvPr>
          <p:cNvSpPr txBox="1"/>
          <p:nvPr/>
        </p:nvSpPr>
        <p:spPr>
          <a:xfrm>
            <a:off x="6817128" y="5714533"/>
            <a:ext cx="23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The Final Day: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Roman Trials</a:t>
            </a:r>
          </a:p>
        </p:txBody>
      </p:sp>
    </p:spTree>
    <p:extLst>
      <p:ext uri="{BB962C8B-B14F-4D97-AF65-F5344CB8AC3E}">
        <p14:creationId xmlns:p14="http://schemas.microsoft.com/office/powerpoint/2010/main" val="705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1877</TotalTime>
  <Words>121</Words>
  <Application>Microsoft Office PowerPoint</Application>
  <PresentationFormat>On-screen Show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Avenir LT 45 Book</vt:lpstr>
      <vt:lpstr>Avenir LT 65 Medium</vt:lpstr>
      <vt:lpstr>Beacon</vt:lpstr>
      <vt:lpstr>Calibri</vt:lpstr>
      <vt:lpstr>Calibri Light</vt:lpstr>
      <vt:lpstr>Corbel</vt:lpstr>
      <vt:lpstr>Myriad Pro</vt:lpstr>
      <vt:lpstr>Custom Design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Marshall Reid</dc:creator>
  <cp:lastModifiedBy>Marshall Reid</cp:lastModifiedBy>
  <cp:revision>11</cp:revision>
  <dcterms:created xsi:type="dcterms:W3CDTF">2018-05-23T20:00:30Z</dcterms:created>
  <dcterms:modified xsi:type="dcterms:W3CDTF">2018-07-27T22:08:27Z</dcterms:modified>
</cp:coreProperties>
</file>