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4" r:id="rId4"/>
    <p:sldId id="259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55869-2D9E-4334-8ECA-DDAB71777689}" v="1" dt="2018-07-26T17:07:31.219"/>
    <p1510:client id="{D579796E-9126-4F0C-A4BE-DACD319B49E6}" v="8" dt="2018-07-26T17:24:0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E6B55869-2D9E-4334-8ECA-DDAB71777689}"/>
    <pc:docChg chg="delSld">
      <pc:chgData name="Marshall Reid" userId="d17931b4e14e5cc9" providerId="LiveId" clId="{E6B55869-2D9E-4334-8ECA-DDAB71777689}" dt="2018-07-26T17:07:31.219" v="0" actId="2696"/>
      <pc:docMkLst>
        <pc:docMk/>
      </pc:docMkLst>
      <pc:sldChg chg="del">
        <pc:chgData name="Marshall Reid" userId="d17931b4e14e5cc9" providerId="LiveId" clId="{E6B55869-2D9E-4334-8ECA-DDAB71777689}" dt="2018-07-26T17:07:31.219" v="0" actId="2696"/>
        <pc:sldMkLst>
          <pc:docMk/>
          <pc:sldMk cId="389493402" sldId="263"/>
        </pc:sldMkLst>
      </pc:sldChg>
    </pc:docChg>
  </pc:docChgLst>
  <pc:docChgLst>
    <pc:chgData name="Marshall Reid" userId="d17931b4e14e5cc9" providerId="LiveId" clId="{55C7E1C4-18C9-49B6-9417-29CE0AC48C08}"/>
  </pc:docChgLst>
  <pc:docChgLst>
    <pc:chgData name="Marshall Reid" userId="d17931b4e14e5cc9" providerId="LiveId" clId="{D579796E-9126-4F0C-A4BE-DACD319B49E6}"/>
    <pc:docChg chg="custSel modSld">
      <pc:chgData name="Marshall Reid" userId="d17931b4e14e5cc9" providerId="LiveId" clId="{D579796E-9126-4F0C-A4BE-DACD319B49E6}" dt="2018-07-26T17:24:05.475" v="7"/>
      <pc:docMkLst>
        <pc:docMk/>
      </pc:docMkLst>
      <pc:sldChg chg="addSp delSp">
        <pc:chgData name="Marshall Reid" userId="d17931b4e14e5cc9" providerId="LiveId" clId="{D579796E-9126-4F0C-A4BE-DACD319B49E6}" dt="2018-07-26T17:24:00.160" v="5"/>
        <pc:sldMkLst>
          <pc:docMk/>
          <pc:sldMk cId="4133956694" sldId="259"/>
        </pc:sldMkLst>
        <pc:spChg chg="del">
          <ac:chgData name="Marshall Reid" userId="d17931b4e14e5cc9" providerId="LiveId" clId="{D579796E-9126-4F0C-A4BE-DACD319B49E6}" dt="2018-07-26T17:23:59.569" v="4" actId="478"/>
          <ac:spMkLst>
            <pc:docMk/>
            <pc:sldMk cId="4133956694" sldId="259"/>
            <ac:spMk id="4" creationId="{33BFF64F-E72A-442F-B2B4-D8DE15F392D2}"/>
          </ac:spMkLst>
        </pc:spChg>
        <pc:spChg chg="del">
          <ac:chgData name="Marshall Reid" userId="d17931b4e14e5cc9" providerId="LiveId" clId="{D579796E-9126-4F0C-A4BE-DACD319B49E6}" dt="2018-07-26T17:23:59.569" v="4" actId="478"/>
          <ac:spMkLst>
            <pc:docMk/>
            <pc:sldMk cId="4133956694" sldId="259"/>
            <ac:spMk id="5" creationId="{C466645C-8FA1-4310-9A90-42945FE39CBF}"/>
          </ac:spMkLst>
        </pc:spChg>
        <pc:spChg chg="add">
          <ac:chgData name="Marshall Reid" userId="d17931b4e14e5cc9" providerId="LiveId" clId="{D579796E-9126-4F0C-A4BE-DACD319B49E6}" dt="2018-07-26T17:24:00.160" v="5"/>
          <ac:spMkLst>
            <pc:docMk/>
            <pc:sldMk cId="4133956694" sldId="259"/>
            <ac:spMk id="8" creationId="{0A40EB0A-0B76-4061-AF71-CFACF7232C83}"/>
          </ac:spMkLst>
        </pc:spChg>
        <pc:spChg chg="add">
          <ac:chgData name="Marshall Reid" userId="d17931b4e14e5cc9" providerId="LiveId" clId="{D579796E-9126-4F0C-A4BE-DACD319B49E6}" dt="2018-07-26T17:24:00.160" v="5"/>
          <ac:spMkLst>
            <pc:docMk/>
            <pc:sldMk cId="4133956694" sldId="259"/>
            <ac:spMk id="9" creationId="{2DD641A4-0172-4C1D-B118-D8C525E0E00A}"/>
          </ac:spMkLst>
        </pc:spChg>
      </pc:sldChg>
      <pc:sldChg chg="modSp">
        <pc:chgData name="Marshall Reid" userId="d17931b4e14e5cc9" providerId="LiveId" clId="{D579796E-9126-4F0C-A4BE-DACD319B49E6}" dt="2018-07-26T17:23:34.782" v="3" actId="12788"/>
        <pc:sldMkLst>
          <pc:docMk/>
          <pc:sldMk cId="2287859704" sldId="264"/>
        </pc:sldMkLst>
        <pc:spChg chg="mod">
          <ac:chgData name="Marshall Reid" userId="d17931b4e14e5cc9" providerId="LiveId" clId="{D579796E-9126-4F0C-A4BE-DACD319B49E6}" dt="2018-07-26T17:23:34.782" v="3" actId="12788"/>
          <ac:spMkLst>
            <pc:docMk/>
            <pc:sldMk cId="2287859704" sldId="264"/>
            <ac:spMk id="4" creationId="{0EE9F4BF-A964-438D-963F-EC3851315DC8}"/>
          </ac:spMkLst>
        </pc:spChg>
        <pc:spChg chg="mod">
          <ac:chgData name="Marshall Reid" userId="d17931b4e14e5cc9" providerId="LiveId" clId="{D579796E-9126-4F0C-A4BE-DACD319B49E6}" dt="2018-07-26T17:23:34.782" v="3" actId="12788"/>
          <ac:spMkLst>
            <pc:docMk/>
            <pc:sldMk cId="2287859704" sldId="264"/>
            <ac:spMk id="5" creationId="{1F6DA5ED-A2D9-437F-A825-D56EDA566EA3}"/>
          </ac:spMkLst>
        </pc:spChg>
      </pc:sldChg>
      <pc:sldChg chg="addSp delSp">
        <pc:chgData name="Marshall Reid" userId="d17931b4e14e5cc9" providerId="LiveId" clId="{D579796E-9126-4F0C-A4BE-DACD319B49E6}" dt="2018-07-26T17:24:05.475" v="7"/>
        <pc:sldMkLst>
          <pc:docMk/>
          <pc:sldMk cId="3385501047" sldId="265"/>
        </pc:sldMkLst>
        <pc:spChg chg="del">
          <ac:chgData name="Marshall Reid" userId="d17931b4e14e5cc9" providerId="LiveId" clId="{D579796E-9126-4F0C-A4BE-DACD319B49E6}" dt="2018-07-26T17:24:04.992" v="6" actId="478"/>
          <ac:spMkLst>
            <pc:docMk/>
            <pc:sldMk cId="3385501047" sldId="265"/>
            <ac:spMk id="4" creationId="{33BFF64F-E72A-442F-B2B4-D8DE15F392D2}"/>
          </ac:spMkLst>
        </pc:spChg>
        <pc:spChg chg="del">
          <ac:chgData name="Marshall Reid" userId="d17931b4e14e5cc9" providerId="LiveId" clId="{D579796E-9126-4F0C-A4BE-DACD319B49E6}" dt="2018-07-26T17:24:04.992" v="6" actId="478"/>
          <ac:spMkLst>
            <pc:docMk/>
            <pc:sldMk cId="3385501047" sldId="265"/>
            <ac:spMk id="5" creationId="{C466645C-8FA1-4310-9A90-42945FE39CBF}"/>
          </ac:spMkLst>
        </pc:spChg>
        <pc:spChg chg="add">
          <ac:chgData name="Marshall Reid" userId="d17931b4e14e5cc9" providerId="LiveId" clId="{D579796E-9126-4F0C-A4BE-DACD319B49E6}" dt="2018-07-26T17:24:05.475" v="7"/>
          <ac:spMkLst>
            <pc:docMk/>
            <pc:sldMk cId="3385501047" sldId="265"/>
            <ac:spMk id="7" creationId="{BECEF23A-8C46-462F-99FA-16EEFF292A36}"/>
          </ac:spMkLst>
        </pc:spChg>
        <pc:spChg chg="add">
          <ac:chgData name="Marshall Reid" userId="d17931b4e14e5cc9" providerId="LiveId" clId="{D579796E-9126-4F0C-A4BE-DACD319B49E6}" dt="2018-07-26T17:24:05.475" v="7"/>
          <ac:spMkLst>
            <pc:docMk/>
            <pc:sldMk cId="3385501047" sldId="265"/>
            <ac:spMk id="9" creationId="{5C7A73C5-04C6-4129-9155-F48E2B7C28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1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9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6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57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5">
            <a:extLst>
              <a:ext uri="{FF2B5EF4-FFF2-40B4-BE49-F238E27FC236}">
                <a16:creationId xmlns:a16="http://schemas.microsoft.com/office/drawing/2014/main" id="{351749FA-4E6A-4F2A-B459-41C018ED7842}"/>
              </a:ext>
            </a:extLst>
          </p:cNvPr>
          <p:cNvGrpSpPr>
            <a:grpSpLocks/>
          </p:cNvGrpSpPr>
          <p:nvPr userDrawn="1"/>
        </p:nvGrpSpPr>
        <p:grpSpPr>
          <a:xfrm>
            <a:off x="310896" y="285436"/>
            <a:ext cx="8522208" cy="2176272"/>
            <a:chOff x="1" y="1"/>
            <a:chExt cx="21677620" cy="6731001"/>
          </a:xfrm>
        </p:grpSpPr>
        <p:pic>
          <p:nvPicPr>
            <p:cNvPr id="14" name="Carpenter1.jpeg">
              <a:extLst>
                <a:ext uri="{FF2B5EF4-FFF2-40B4-BE49-F238E27FC236}">
                  <a16:creationId xmlns:a16="http://schemas.microsoft.com/office/drawing/2014/main" id="{46EE3E7A-4F92-49CD-A450-6C3B0A04E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rcRect t="6300" b="48579"/>
            <a:stretch>
              <a:fillRect/>
            </a:stretch>
          </p:blipFill>
          <p:spPr>
            <a:xfrm>
              <a:off x="192716" y="88900"/>
              <a:ext cx="21279046" cy="6400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C2488F-042E-46B5-89FE-46858A6A6D54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" y="1"/>
              <a:ext cx="21677620" cy="6731001"/>
            </a:xfrm>
            <a:prstGeom prst="rect">
              <a:avLst/>
            </a:prstGeom>
            <a:effectLst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8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1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01CEA-9091-4742-8959-EAF500D1183E}"/>
              </a:ext>
            </a:extLst>
          </p:cNvPr>
          <p:cNvSpPr txBox="1"/>
          <p:nvPr/>
        </p:nvSpPr>
        <p:spPr>
          <a:xfrm>
            <a:off x="3250277" y="5795355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45 Book" panose="02000503020000020003" pitchFamily="2" charset="0"/>
              </a:rPr>
              <a:t>Lesson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E21A1-84D2-41CA-AF77-583B2EE898D9}"/>
              </a:ext>
            </a:extLst>
          </p:cNvPr>
          <p:cNvSpPr txBox="1"/>
          <p:nvPr/>
        </p:nvSpPr>
        <p:spPr>
          <a:xfrm>
            <a:off x="989215" y="4297878"/>
            <a:ext cx="7165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  <a:t>Jesus’ Childhood </a:t>
            </a:r>
            <a:b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venir LT 65 Medium" panose="02000A03020000020003" pitchFamily="2" charset="0"/>
              </a:rPr>
              <a:t>in Nazareth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7244541" y="651944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6666807" y="5911530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Jesus’ Childhood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in Nazareth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605790" y="2554164"/>
            <a:ext cx="79324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Herod the Great’s atrocities</a:t>
            </a:r>
          </a:p>
          <a:p>
            <a:pPr algn="ctr"/>
            <a:endParaRPr lang="en-US" sz="12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Had his brother-in-law, the High Priest </a:t>
            </a:r>
            <a:r>
              <a:rPr lang="en-US" sz="2400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Aristobulus</a:t>
            </a: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, drowned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Executed his sister Salome’s husband (who was also their uncle)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Executed one of his wives and then her mother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Executed Salome’s next husband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Executed his two sons from the wife he had executed earlier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Executed another son for assuming the throne too early</a:t>
            </a:r>
          </a:p>
        </p:txBody>
      </p:sp>
    </p:spTree>
    <p:extLst>
      <p:ext uri="{BB962C8B-B14F-4D97-AF65-F5344CB8AC3E}">
        <p14:creationId xmlns:p14="http://schemas.microsoft.com/office/powerpoint/2010/main" val="2287859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41B-EC58-43E6-BAC9-5A285758844B}"/>
              </a:ext>
            </a:extLst>
          </p:cNvPr>
          <p:cNvSpPr txBox="1"/>
          <p:nvPr/>
        </p:nvSpPr>
        <p:spPr>
          <a:xfrm>
            <a:off x="338095" y="2948499"/>
            <a:ext cx="847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stands out to you about </a:t>
            </a:r>
            <a:b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Jesus’ upbringing in Nazareth?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0EB0A-0B76-4061-AF71-CFACF7232C83}"/>
              </a:ext>
            </a:extLst>
          </p:cNvPr>
          <p:cNvSpPr txBox="1"/>
          <p:nvPr/>
        </p:nvSpPr>
        <p:spPr>
          <a:xfrm>
            <a:off x="7244541" y="651944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641A4-0172-4C1D-B118-D8C525E0E00A}"/>
              </a:ext>
            </a:extLst>
          </p:cNvPr>
          <p:cNvSpPr txBox="1"/>
          <p:nvPr/>
        </p:nvSpPr>
        <p:spPr>
          <a:xfrm>
            <a:off x="6666807" y="5911530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Jesus’ Childhood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in Nazareth</a:t>
            </a:r>
          </a:p>
        </p:txBody>
      </p:sp>
    </p:spTree>
    <p:extLst>
      <p:ext uri="{BB962C8B-B14F-4D97-AF65-F5344CB8AC3E}">
        <p14:creationId xmlns:p14="http://schemas.microsoft.com/office/powerpoint/2010/main" val="41339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35828-08B2-4807-9002-4DE781300C9E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Following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the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co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F365-AC02-40AA-AC2C-5988876A2CEB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63B27-4B8D-49D7-A55B-1899AD1D9967}"/>
              </a:ext>
            </a:extLst>
          </p:cNvPr>
          <p:cNvSpPr txBox="1"/>
          <p:nvPr/>
        </p:nvSpPr>
        <p:spPr>
          <a:xfrm>
            <a:off x="494348" y="2919924"/>
            <a:ext cx="81553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Lessons</a:t>
            </a:r>
          </a:p>
          <a:p>
            <a:pPr algn="ctr"/>
            <a:endParaRPr lang="en-US" sz="12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Jesus came for every person, not just the elite in the world’s eyes.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Due to his upbringing, he could relate to the common 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His 30 years of life in Nazareth prepared him to be our high priest.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EF23A-8C46-462F-99FA-16EEFF292A36}"/>
              </a:ext>
            </a:extLst>
          </p:cNvPr>
          <p:cNvSpPr txBox="1"/>
          <p:nvPr/>
        </p:nvSpPr>
        <p:spPr>
          <a:xfrm>
            <a:off x="7244541" y="6519446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Lesson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A73C5-04C6-4129-9155-F48E2B7C280E}"/>
              </a:ext>
            </a:extLst>
          </p:cNvPr>
          <p:cNvSpPr txBox="1"/>
          <p:nvPr/>
        </p:nvSpPr>
        <p:spPr>
          <a:xfrm>
            <a:off x="6666807" y="5911530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Jesus’ Childhood </a:t>
            </a:r>
            <a:b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</a:b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in Nazareth</a:t>
            </a:r>
          </a:p>
        </p:txBody>
      </p:sp>
    </p:spTree>
    <p:extLst>
      <p:ext uri="{BB962C8B-B14F-4D97-AF65-F5344CB8AC3E}">
        <p14:creationId xmlns:p14="http://schemas.microsoft.com/office/powerpoint/2010/main" val="33855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141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Myriad Pro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31</cp:revision>
  <dcterms:created xsi:type="dcterms:W3CDTF">2018-01-10T18:49:18Z</dcterms:created>
  <dcterms:modified xsi:type="dcterms:W3CDTF">2018-07-26T17:24:08Z</dcterms:modified>
</cp:coreProperties>
</file>