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4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296EE-93DF-48C1-ABA6-A7FC0996B242}" v="8" dt="2018-07-27T17:01:06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CEF6258E-D978-41BD-9A98-6B0419E6427B}"/>
    <pc:docChg chg="modSld">
      <pc:chgData name="Marshall Reid" userId="d17931b4e14e5cc9" providerId="LiveId" clId="{CEF6258E-D978-41BD-9A98-6B0419E6427B}" dt="2018-05-23T23:55:24.276" v="3"/>
      <pc:docMkLst>
        <pc:docMk/>
      </pc:docMkLst>
    </pc:docChg>
  </pc:docChgLst>
  <pc:docChgLst>
    <pc:chgData name="Marshall Reid" userId="d17931b4e14e5cc9" providerId="LiveId" clId="{5E4296EE-93DF-48C1-ABA6-A7FC0996B242}"/>
    <pc:docChg chg="custSel delSld modSld">
      <pc:chgData name="Marshall Reid" userId="d17931b4e14e5cc9" providerId="LiveId" clId="{5E4296EE-93DF-48C1-ABA6-A7FC0996B242}" dt="2018-07-27T17:01:06.684" v="8"/>
      <pc:docMkLst>
        <pc:docMk/>
      </pc:docMkLst>
      <pc:sldChg chg="modSp modTransition modAnim">
        <pc:chgData name="Marshall Reid" userId="d17931b4e14e5cc9" providerId="LiveId" clId="{5E4296EE-93DF-48C1-ABA6-A7FC0996B242}" dt="2018-07-27T17:01:06.684" v="8"/>
        <pc:sldMkLst>
          <pc:docMk/>
          <pc:sldMk cId="3332289202" sldId="264"/>
        </pc:sldMkLst>
        <pc:spChg chg="mod">
          <ac:chgData name="Marshall Reid" userId="d17931b4e14e5cc9" providerId="LiveId" clId="{5E4296EE-93DF-48C1-ABA6-A7FC0996B242}" dt="2018-07-27T16:54:58.915" v="3" actId="12788"/>
          <ac:spMkLst>
            <pc:docMk/>
            <pc:sldMk cId="3332289202" sldId="264"/>
            <ac:spMk id="8" creationId="{68D5740A-B973-4617-9507-5607263B4131}"/>
          </ac:spMkLst>
        </pc:spChg>
        <pc:spChg chg="mod">
          <ac:chgData name="Marshall Reid" userId="d17931b4e14e5cc9" providerId="LiveId" clId="{5E4296EE-93DF-48C1-ABA6-A7FC0996B242}" dt="2018-07-27T16:54:58.915" v="3" actId="12788"/>
          <ac:spMkLst>
            <pc:docMk/>
            <pc:sldMk cId="3332289202" sldId="264"/>
            <ac:spMk id="9" creationId="{2DE51F59-A26F-4AEC-B23A-753D2EC6B855}"/>
          </ac:spMkLst>
        </pc:spChg>
      </pc:sldChg>
      <pc:sldChg chg="addSp delSp">
        <pc:chgData name="Marshall Reid" userId="d17931b4e14e5cc9" providerId="LiveId" clId="{5E4296EE-93DF-48C1-ABA6-A7FC0996B242}" dt="2018-07-27T16:55:08.380" v="5"/>
        <pc:sldMkLst>
          <pc:docMk/>
          <pc:sldMk cId="3496313883" sldId="266"/>
        </pc:sldMkLst>
        <pc:spChg chg="del">
          <ac:chgData name="Marshall Reid" userId="d17931b4e14e5cc9" providerId="LiveId" clId="{5E4296EE-93DF-48C1-ABA6-A7FC0996B242}" dt="2018-07-27T16:55:08.025" v="4" actId="478"/>
          <ac:spMkLst>
            <pc:docMk/>
            <pc:sldMk cId="3496313883" sldId="266"/>
            <ac:spMk id="8" creationId="{68D5740A-B973-4617-9507-5607263B4131}"/>
          </ac:spMkLst>
        </pc:spChg>
        <pc:spChg chg="del">
          <ac:chgData name="Marshall Reid" userId="d17931b4e14e5cc9" providerId="LiveId" clId="{5E4296EE-93DF-48C1-ABA6-A7FC0996B242}" dt="2018-07-27T16:55:08.025" v="4" actId="478"/>
          <ac:spMkLst>
            <pc:docMk/>
            <pc:sldMk cId="3496313883" sldId="266"/>
            <ac:spMk id="9" creationId="{2DE51F59-A26F-4AEC-B23A-753D2EC6B855}"/>
          </ac:spMkLst>
        </pc:spChg>
        <pc:spChg chg="add">
          <ac:chgData name="Marshall Reid" userId="d17931b4e14e5cc9" providerId="LiveId" clId="{5E4296EE-93DF-48C1-ABA6-A7FC0996B242}" dt="2018-07-27T16:55:08.380" v="5"/>
          <ac:spMkLst>
            <pc:docMk/>
            <pc:sldMk cId="3496313883" sldId="266"/>
            <ac:spMk id="11" creationId="{E6EF0B0B-179E-4C85-9A22-0FCD32849636}"/>
          </ac:spMkLst>
        </pc:spChg>
        <pc:spChg chg="add">
          <ac:chgData name="Marshall Reid" userId="d17931b4e14e5cc9" providerId="LiveId" clId="{5E4296EE-93DF-48C1-ABA6-A7FC0996B242}" dt="2018-07-27T16:55:08.380" v="5"/>
          <ac:spMkLst>
            <pc:docMk/>
            <pc:sldMk cId="3496313883" sldId="266"/>
            <ac:spMk id="12" creationId="{0F1A002F-2FBB-46E8-A273-40BA1A252DB5}"/>
          </ac:spMkLst>
        </pc:spChg>
      </pc:sldChg>
      <pc:sldChg chg="delSp del delAnim">
        <pc:chgData name="Marshall Reid" userId="d17931b4e14e5cc9" providerId="LiveId" clId="{5E4296EE-93DF-48C1-ABA6-A7FC0996B242}" dt="2018-07-27T17:00:42.809" v="6" actId="2696"/>
        <pc:sldMkLst>
          <pc:docMk/>
          <pc:sldMk cId="2091909369" sldId="267"/>
        </pc:sldMkLst>
        <pc:picChg chg="del">
          <ac:chgData name="Marshall Reid" userId="d17931b4e14e5cc9" providerId="LiveId" clId="{5E4296EE-93DF-48C1-ABA6-A7FC0996B242}" dt="2018-05-29T03:56:39.393" v="0" actId="478"/>
          <ac:picMkLst>
            <pc:docMk/>
            <pc:sldMk cId="2091909369" sldId="267"/>
            <ac:picMk id="2" creationId="{4D877BBA-54E6-4CBF-9B1A-CAF16DF26CA5}"/>
          </ac:picMkLst>
        </pc:picChg>
      </pc:sldChg>
    </pc:docChg>
  </pc:docChgLst>
  <pc:docChgLst>
    <pc:chgData name="Marshall Reid" userId="d17931b4e14e5cc9" providerId="LiveId" clId="{82F1D69F-5B12-4E89-AF60-EFE3260480EA}"/>
    <pc:docChg chg="addSld modSld">
      <pc:chgData name="Marshall Reid" userId="d17931b4e14e5cc9" providerId="LiveId" clId="{82F1D69F-5B12-4E89-AF60-EFE3260480EA}" dt="2018-05-23T22:54:50.416" v="44"/>
      <pc:docMkLst>
        <pc:docMk/>
      </pc:docMkLst>
      <pc:sldChg chg="modSp">
        <pc:chgData name="Marshall Reid" userId="d17931b4e14e5cc9" providerId="LiveId" clId="{82F1D69F-5B12-4E89-AF60-EFE3260480EA}" dt="2018-05-23T22:48:14.308" v="40" actId="1076"/>
        <pc:sldMkLst>
          <pc:docMk/>
          <pc:sldMk cId="3332289202" sldId="264"/>
        </pc:sldMkLst>
        <pc:spChg chg="mod">
          <ac:chgData name="Marshall Reid" userId="d17931b4e14e5cc9" providerId="LiveId" clId="{82F1D69F-5B12-4E89-AF60-EFE3260480EA}" dt="2018-05-23T22:48:14.308" v="40" actId="1076"/>
          <ac:spMkLst>
            <pc:docMk/>
            <pc:sldMk cId="3332289202" sldId="264"/>
            <ac:spMk id="10" creationId="{7A452FA5-BE14-4781-B82C-E785596C1663}"/>
          </ac:spMkLst>
        </pc:spChg>
      </pc:sldChg>
      <pc:sldChg chg="modSp modAnim">
        <pc:chgData name="Marshall Reid" userId="d17931b4e14e5cc9" providerId="LiveId" clId="{82F1D69F-5B12-4E89-AF60-EFE3260480EA}" dt="2018-05-23T22:48:57.282" v="41"/>
        <pc:sldMkLst>
          <pc:docMk/>
          <pc:sldMk cId="3496313883" sldId="266"/>
        </pc:sldMkLst>
        <pc:spChg chg="mod">
          <ac:chgData name="Marshall Reid" userId="d17931b4e14e5cc9" providerId="LiveId" clId="{82F1D69F-5B12-4E89-AF60-EFE3260480EA}" dt="2018-05-23T22:48:05.496" v="39" actId="1076"/>
          <ac:spMkLst>
            <pc:docMk/>
            <pc:sldMk cId="3496313883" sldId="266"/>
            <ac:spMk id="10" creationId="{7A452FA5-BE14-4781-B82C-E785596C16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34D8-F7D8-4FFE-97DC-8591B7BAF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A701E-1002-49D6-85AD-3E0DCC7CC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9106-6EC8-485A-8F2D-B7659327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1BFEB-AB16-4995-8DA2-1D2F6894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6323A-B77C-4EB4-A508-36860D6E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4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0B1D-46AB-4F30-B44E-0DA247F8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AD3CD-8245-48F4-9B99-59B1DF820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9DD0-7410-46E3-B09A-4AA40401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6CE4E-786E-4A85-90AE-4AF2BB2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3DB0-E98E-452D-9B84-FD8FDA13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0BCC8-311E-40A7-BF25-90C6D7E8B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E0CFA-0E95-4840-AFDA-6BD3E2326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938F4-E622-4B8A-A2E1-3ACC6655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9432-572E-482F-9179-2219C398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3876-6F3E-41E9-BFC7-858C886D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4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2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B633-CE6E-4A54-901D-5D290896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47C9-6FBE-42E6-952B-36903A9F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9565-9D02-42DF-A2AE-91DCB5F4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FBB8-60E0-4318-9463-729F3E8D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11AE-BF32-4914-80A6-65348A2A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36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1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5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58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7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5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06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7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9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744B-5507-40EE-AC98-A86184A0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012C2-8EED-4813-B8C3-6C992D34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3028-9F28-4B83-9577-31D69375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141C-C852-40CF-A236-17BA2B80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FC58A-E26B-4313-AA0A-406B7A2B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3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AE52-1FAD-4A60-B74C-4C68F1FE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6408-D9D7-413F-B109-438573440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6222-CAE1-4AFF-9CED-5CB7CAE02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D7AF9-F2F1-4E36-B6BB-213883C2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B7E7-C879-4D58-BA9B-4872F6F9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77D42-CEAC-4B42-8015-B2AC0A39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0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DB7-8C7E-4049-AFB6-B38E05B3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360E2-2C98-463F-9105-4055D6E0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781C7-59A7-42CF-BD71-A20B9BBF8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93746-462D-4686-86FF-E9CEB2BAF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49F48-D5FE-4003-ADB1-DA55ACA76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310E5-A97D-4670-B98F-BD792A2D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90465-6B55-4734-9B14-C246AA23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BEA7F-A590-4D47-9B69-C63F1C45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3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A2DE-5A3E-4C28-9F80-879890A3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EE0B5-BA2A-4A82-8D70-A8D79EC7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88F2C-9C17-422E-8CE9-5985C884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0CD68-9E29-4549-91EC-C4689244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8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33B31-BB10-4E6E-B76B-8DCD0CB6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C9809-FF55-4B0B-9E8D-733FDD6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58DDC-1C98-440A-9BD4-89D4258C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C03D-AF93-472C-8244-DA457FAE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41F8-8865-4B25-BA64-C9BD8B0F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F9D22-3E05-4128-90E6-F741834E8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63355-F219-40B4-894A-4C1EF9D0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D947E-4747-4B2A-A683-BE73D8B4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BE733-8316-4F3C-B137-C8D3DF1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2B37-5ED8-4BBF-B455-BF64A97B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C0C4B-E1DC-48A4-8F19-9DED0DC28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045E-5FE6-4C02-8B77-1750F9E01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D8910-3FE9-4E7A-BC9A-1FD029BD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0011E-D1E9-421D-AE77-E98179C7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0E76C-98C4-4508-8D35-7508B76E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E0F32-8B55-4EFA-9B07-D8BEFC36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C1C7-411C-45AD-A616-973E679E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5DE0-99CA-4F91-9A28-967E65D2F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DB9C-CEA8-4B0A-9686-6CB814E3D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D8C5-4F97-449E-BB4C-8494A5EF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inspirationcruises.com/-/wp-content/uploads/2017/08/NazarethVillageSite-27Synagogue.jpg">
            <a:extLst>
              <a:ext uri="{FF2B5EF4-FFF2-40B4-BE49-F238E27FC236}">
                <a16:creationId xmlns:a16="http://schemas.microsoft.com/office/drawing/2014/main" id="{FCAEF2C4-9FC9-406A-B3EC-890BB49356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78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1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442B2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D 47228.jpg">
            <a:extLst>
              <a:ext uri="{FF2B5EF4-FFF2-40B4-BE49-F238E27FC236}">
                <a16:creationId xmlns:a16="http://schemas.microsoft.com/office/drawing/2014/main" id="{A87B95AB-C2C0-48A0-A741-BF3A69B9558B}"/>
              </a:ext>
            </a:extLst>
          </p:cNvPr>
          <p:cNvGrpSpPr/>
          <p:nvPr userDrawn="1"/>
        </p:nvGrpSpPr>
        <p:grpSpPr>
          <a:xfrm>
            <a:off x="283462" y="288670"/>
            <a:ext cx="8577072" cy="2304288"/>
            <a:chOff x="0" y="0"/>
            <a:chExt cx="22422086" cy="6796264"/>
          </a:xfrm>
        </p:grpSpPr>
        <p:pic>
          <p:nvPicPr>
            <p:cNvPr id="13" name="D 47228.jpg" descr="D 47228.jpg">
              <a:extLst>
                <a:ext uri="{FF2B5EF4-FFF2-40B4-BE49-F238E27FC236}">
                  <a16:creationId xmlns:a16="http://schemas.microsoft.com/office/drawing/2014/main" id="{8757E4D1-A1B9-4A03-8AA6-29B3AA9BD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/>
            </a:blip>
            <a:srcRect t="29415" b="26832"/>
            <a:stretch>
              <a:fillRect/>
            </a:stretch>
          </p:blipFill>
          <p:spPr>
            <a:xfrm>
              <a:off x="127000" y="88900"/>
              <a:ext cx="22168086" cy="64660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D 47228.jpg" descr="D 47228.jpg">
              <a:extLst>
                <a:ext uri="{FF2B5EF4-FFF2-40B4-BE49-F238E27FC236}">
                  <a16:creationId xmlns:a16="http://schemas.microsoft.com/office/drawing/2014/main" id="{C46FBAED-5A0D-4202-8831-5009206AC708}"/>
                </a:ext>
              </a:extLst>
            </p:cNvPr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0" y="0"/>
              <a:ext cx="22422086" cy="6796264"/>
            </a:xfrm>
            <a:prstGeom prst="rect">
              <a:avLst/>
            </a:prstGeom>
            <a:effectLst/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9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6BD681-4200-45AE-A3F1-116CADF11B28}"/>
              </a:ext>
            </a:extLst>
          </p:cNvPr>
          <p:cNvSpPr txBox="1"/>
          <p:nvPr/>
        </p:nvSpPr>
        <p:spPr>
          <a:xfrm>
            <a:off x="551411" y="238298"/>
            <a:ext cx="8041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24A74-C33C-414F-85DC-467116EE9BF2}"/>
              </a:ext>
            </a:extLst>
          </p:cNvPr>
          <p:cNvSpPr txBox="1"/>
          <p:nvPr/>
        </p:nvSpPr>
        <p:spPr>
          <a:xfrm>
            <a:off x="483524" y="1672611"/>
            <a:ext cx="8176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B1A9F-F67F-4A05-B19D-1F3098DA6290}"/>
              </a:ext>
            </a:extLst>
          </p:cNvPr>
          <p:cNvSpPr txBox="1"/>
          <p:nvPr/>
        </p:nvSpPr>
        <p:spPr>
          <a:xfrm>
            <a:off x="3250276" y="6296098"/>
            <a:ext cx="26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45157-1277-44B5-BC3E-F48551CD9325}"/>
              </a:ext>
            </a:extLst>
          </p:cNvPr>
          <p:cNvSpPr txBox="1"/>
          <p:nvPr/>
        </p:nvSpPr>
        <p:spPr>
          <a:xfrm>
            <a:off x="1485206" y="4815246"/>
            <a:ext cx="6173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The Final Day: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Gethsemane</a:t>
            </a:r>
          </a:p>
        </p:txBody>
      </p:sp>
    </p:spTree>
    <p:extLst>
      <p:ext uri="{BB962C8B-B14F-4D97-AF65-F5344CB8AC3E}">
        <p14:creationId xmlns:p14="http://schemas.microsoft.com/office/powerpoint/2010/main" val="302581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8D734C-005D-4267-84E6-1BDB2D792F48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E188-B218-4482-BD16-D6A7969E1333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5740A-B973-4617-9507-5607263B4131}"/>
              </a:ext>
            </a:extLst>
          </p:cNvPr>
          <p:cNvSpPr txBox="1"/>
          <p:nvPr/>
        </p:nvSpPr>
        <p:spPr>
          <a:xfrm>
            <a:off x="7311043" y="6457991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51F59-A26F-4AEC-B23A-753D2EC6B855}"/>
              </a:ext>
            </a:extLst>
          </p:cNvPr>
          <p:cNvSpPr txBox="1"/>
          <p:nvPr/>
        </p:nvSpPr>
        <p:spPr>
          <a:xfrm>
            <a:off x="6794268" y="5714533"/>
            <a:ext cx="228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The Final Day: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Gethsemane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52FA5-BE14-4781-B82C-E785596C1663}"/>
              </a:ext>
            </a:extLst>
          </p:cNvPr>
          <p:cNvSpPr txBox="1"/>
          <p:nvPr/>
        </p:nvSpPr>
        <p:spPr>
          <a:xfrm>
            <a:off x="699655" y="3429000"/>
            <a:ext cx="7744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What about Jesus’ last night in Gethsemane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stands out the most to you?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289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8D734C-005D-4267-84E6-1BDB2D792F48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E188-B218-4482-BD16-D6A7969E1333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52FA5-BE14-4781-B82C-E785596C1663}"/>
              </a:ext>
            </a:extLst>
          </p:cNvPr>
          <p:cNvSpPr txBox="1"/>
          <p:nvPr/>
        </p:nvSpPr>
        <p:spPr>
          <a:xfrm>
            <a:off x="291638" y="3109169"/>
            <a:ext cx="8560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Why did Judas need to lead the officials to Jesus?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did he need to identify Jesus to them?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Why was this being done at night?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F0B0B-179E-4C85-9A22-0FCD32849636}"/>
              </a:ext>
            </a:extLst>
          </p:cNvPr>
          <p:cNvSpPr txBox="1"/>
          <p:nvPr/>
        </p:nvSpPr>
        <p:spPr>
          <a:xfrm>
            <a:off x="7311043" y="6457991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A002F-2FBB-46E8-A273-40BA1A252DB5}"/>
              </a:ext>
            </a:extLst>
          </p:cNvPr>
          <p:cNvSpPr txBox="1"/>
          <p:nvPr/>
        </p:nvSpPr>
        <p:spPr>
          <a:xfrm>
            <a:off x="6794268" y="5714533"/>
            <a:ext cx="228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The Final Day: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Gethsemane</a:t>
            </a:r>
          </a:p>
        </p:txBody>
      </p:sp>
    </p:spTree>
    <p:extLst>
      <p:ext uri="{BB962C8B-B14F-4D97-AF65-F5344CB8AC3E}">
        <p14:creationId xmlns:p14="http://schemas.microsoft.com/office/powerpoint/2010/main" val="34963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74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Avenir LT 45 Book</vt:lpstr>
      <vt:lpstr>Avenir LT 65 Medium</vt:lpstr>
      <vt:lpstr>Beacon</vt:lpstr>
      <vt:lpstr>Calibri</vt:lpstr>
      <vt:lpstr>Calibri Light</vt:lpstr>
      <vt:lpstr>Corbel</vt:lpstr>
      <vt:lpstr>Myriad Pro</vt:lpstr>
      <vt:lpstr>Custom Design</vt:lpstr>
      <vt:lpstr>Depth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11</cp:revision>
  <dcterms:created xsi:type="dcterms:W3CDTF">2018-05-23T20:00:30Z</dcterms:created>
  <dcterms:modified xsi:type="dcterms:W3CDTF">2018-07-27T17:01:15Z</dcterms:modified>
</cp:coreProperties>
</file>