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5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AA151C-80C9-4ECB-ADF9-D70C6AFAD106}" v="534" dt="2018-07-28T04:29:25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BBB2C508-B017-422C-9C26-EAF4E9DF78EF}"/>
    <pc:docChg chg="undo addSld delSld modSld">
      <pc:chgData name="Marshall Reid" userId="d17931b4e14e5cc9" providerId="LiveId" clId="{BBB2C508-B017-422C-9C26-EAF4E9DF78EF}" dt="2018-07-25T22:58:49.613" v="509" actId="20577"/>
      <pc:docMkLst>
        <pc:docMk/>
      </pc:docMkLst>
      <pc:sldChg chg="addSp modSp">
        <pc:chgData name="Marshall Reid" userId="d17931b4e14e5cc9" providerId="LiveId" clId="{BBB2C508-B017-422C-9C26-EAF4E9DF78EF}" dt="2018-07-25T20:38:52.078" v="256" actId="20577"/>
        <pc:sldMkLst>
          <pc:docMk/>
          <pc:sldMk cId="686542478" sldId="257"/>
        </pc:sldMkLst>
        <pc:spChg chg="add mod">
          <ac:chgData name="Marshall Reid" userId="d17931b4e14e5cc9" providerId="LiveId" clId="{BBB2C508-B017-422C-9C26-EAF4E9DF78EF}" dt="2018-07-25T18:50:44.565" v="82" actId="1076"/>
          <ac:spMkLst>
            <pc:docMk/>
            <pc:sldMk cId="686542478" sldId="257"/>
            <ac:spMk id="5" creationId="{357FE7E1-2F57-4154-947D-2C81DA7BE12A}"/>
          </ac:spMkLst>
        </pc:spChg>
        <pc:spChg chg="mod">
          <ac:chgData name="Marshall Reid" userId="d17931b4e14e5cc9" providerId="LiveId" clId="{BBB2C508-B017-422C-9C26-EAF4E9DF78EF}" dt="2018-07-25T20:38:52.078" v="256" actId="20577"/>
          <ac:spMkLst>
            <pc:docMk/>
            <pc:sldMk cId="686542478" sldId="257"/>
            <ac:spMk id="10" creationId="{8E93BC5D-BCD7-4F70-8279-2818EAF3DA68}"/>
          </ac:spMkLst>
        </pc:spChg>
      </pc:sldChg>
      <pc:sldChg chg="addSp modSp">
        <pc:chgData name="Marshall Reid" userId="d17931b4e14e5cc9" providerId="LiveId" clId="{BBB2C508-B017-422C-9C26-EAF4E9DF78EF}" dt="2018-07-25T20:38:40.991" v="253" actId="20577"/>
        <pc:sldMkLst>
          <pc:docMk/>
          <pc:sldMk cId="747594600" sldId="260"/>
        </pc:sldMkLst>
        <pc:spChg chg="mod">
          <ac:chgData name="Marshall Reid" userId="d17931b4e14e5cc9" providerId="LiveId" clId="{BBB2C508-B017-422C-9C26-EAF4E9DF78EF}" dt="2018-07-25T20:38:40.991" v="253" actId="20577"/>
          <ac:spMkLst>
            <pc:docMk/>
            <pc:sldMk cId="747594600" sldId="260"/>
            <ac:spMk id="2" creationId="{238DA24C-AB57-44C0-8D3C-6DDDA981F5D8}"/>
          </ac:spMkLst>
        </pc:spChg>
        <pc:spChg chg="add">
          <ac:chgData name="Marshall Reid" userId="d17931b4e14e5cc9" providerId="LiveId" clId="{BBB2C508-B017-422C-9C26-EAF4E9DF78EF}" dt="2018-07-25T18:51:01.141" v="83"/>
          <ac:spMkLst>
            <pc:docMk/>
            <pc:sldMk cId="747594600" sldId="260"/>
            <ac:spMk id="5" creationId="{95A7D48B-BDB7-4362-81A2-A8C7087942CE}"/>
          </ac:spMkLst>
        </pc:spChg>
      </pc:sldChg>
      <pc:sldChg chg="modSp add">
        <pc:chgData name="Marshall Reid" userId="d17931b4e14e5cc9" providerId="LiveId" clId="{BBB2C508-B017-422C-9C26-EAF4E9DF78EF}" dt="2018-07-25T20:39:23.281" v="273" actId="20577"/>
        <pc:sldMkLst>
          <pc:docMk/>
          <pc:sldMk cId="2717937851" sldId="262"/>
        </pc:sldMkLst>
        <pc:spChg chg="mod">
          <ac:chgData name="Marshall Reid" userId="d17931b4e14e5cc9" providerId="LiveId" clId="{BBB2C508-B017-422C-9C26-EAF4E9DF78EF}" dt="2018-07-25T20:39:23.281" v="273" actId="20577"/>
          <ac:spMkLst>
            <pc:docMk/>
            <pc:sldMk cId="2717937851" sldId="262"/>
            <ac:spMk id="2" creationId="{238DA24C-AB57-44C0-8D3C-6DDDA981F5D8}"/>
          </ac:spMkLst>
        </pc:spChg>
      </pc:sldChg>
      <pc:sldChg chg="modSp add">
        <pc:chgData name="Marshall Reid" userId="d17931b4e14e5cc9" providerId="LiveId" clId="{BBB2C508-B017-422C-9C26-EAF4E9DF78EF}" dt="2018-07-25T22:53:05.467" v="340" actId="20577"/>
        <pc:sldMkLst>
          <pc:docMk/>
          <pc:sldMk cId="273183206" sldId="263"/>
        </pc:sldMkLst>
        <pc:spChg chg="mod">
          <ac:chgData name="Marshall Reid" userId="d17931b4e14e5cc9" providerId="LiveId" clId="{BBB2C508-B017-422C-9C26-EAF4E9DF78EF}" dt="2018-07-25T22:53:05.467" v="340" actId="20577"/>
          <ac:spMkLst>
            <pc:docMk/>
            <pc:sldMk cId="273183206" sldId="263"/>
            <ac:spMk id="2" creationId="{238DA24C-AB57-44C0-8D3C-6DDDA981F5D8}"/>
          </ac:spMkLst>
        </pc:spChg>
      </pc:sldChg>
      <pc:sldChg chg="modSp add">
        <pc:chgData name="Marshall Reid" userId="d17931b4e14e5cc9" providerId="LiveId" clId="{BBB2C508-B017-422C-9C26-EAF4E9DF78EF}" dt="2018-07-25T22:55:36.370" v="397" actId="20577"/>
        <pc:sldMkLst>
          <pc:docMk/>
          <pc:sldMk cId="320458646" sldId="264"/>
        </pc:sldMkLst>
        <pc:spChg chg="mod">
          <ac:chgData name="Marshall Reid" userId="d17931b4e14e5cc9" providerId="LiveId" clId="{BBB2C508-B017-422C-9C26-EAF4E9DF78EF}" dt="2018-07-25T22:55:36.370" v="397" actId="20577"/>
          <ac:spMkLst>
            <pc:docMk/>
            <pc:sldMk cId="320458646" sldId="264"/>
            <ac:spMk id="2" creationId="{238DA24C-AB57-44C0-8D3C-6DDDA981F5D8}"/>
          </ac:spMkLst>
        </pc:spChg>
      </pc:sldChg>
      <pc:sldChg chg="modSp add">
        <pc:chgData name="Marshall Reid" userId="d17931b4e14e5cc9" providerId="LiveId" clId="{BBB2C508-B017-422C-9C26-EAF4E9DF78EF}" dt="2018-07-25T22:58:49.613" v="509" actId="20577"/>
        <pc:sldMkLst>
          <pc:docMk/>
          <pc:sldMk cId="3903504756" sldId="265"/>
        </pc:sldMkLst>
        <pc:spChg chg="mod">
          <ac:chgData name="Marshall Reid" userId="d17931b4e14e5cc9" providerId="LiveId" clId="{BBB2C508-B017-422C-9C26-EAF4E9DF78EF}" dt="2018-07-25T22:58:49.613" v="509" actId="20577"/>
          <ac:spMkLst>
            <pc:docMk/>
            <pc:sldMk cId="3903504756" sldId="265"/>
            <ac:spMk id="2" creationId="{238DA24C-AB57-44C0-8D3C-6DDDA981F5D8}"/>
          </ac:spMkLst>
        </pc:spChg>
      </pc:sldChg>
    </pc:docChg>
  </pc:docChgLst>
  <pc:docChgLst>
    <pc:chgData name="Marshall Reid" userId="d17931b4e14e5cc9" providerId="LiveId" clId="{48AA151C-80C9-4ECB-ADF9-D70C6AFAD106}"/>
    <pc:docChg chg="custSel modSld">
      <pc:chgData name="Marshall Reid" userId="d17931b4e14e5cc9" providerId="LiveId" clId="{48AA151C-80C9-4ECB-ADF9-D70C6AFAD106}" dt="2018-07-28T04:29:25.384" v="15"/>
      <pc:docMkLst>
        <pc:docMk/>
      </pc:docMkLst>
      <pc:sldChg chg="addSp delSp modSp">
        <pc:chgData name="Marshall Reid" userId="d17931b4e14e5cc9" providerId="LiveId" clId="{48AA151C-80C9-4ECB-ADF9-D70C6AFAD106}" dt="2018-07-28T04:28:59.201" v="5" actId="20577"/>
        <pc:sldMkLst>
          <pc:docMk/>
          <pc:sldMk cId="686542478" sldId="257"/>
        </pc:sldMkLst>
        <pc:spChg chg="add del">
          <ac:chgData name="Marshall Reid" userId="d17931b4e14e5cc9" providerId="LiveId" clId="{48AA151C-80C9-4ECB-ADF9-D70C6AFAD106}" dt="2018-07-28T04:28:50.085" v="2"/>
          <ac:spMkLst>
            <pc:docMk/>
            <pc:sldMk cId="686542478" sldId="257"/>
            <ac:spMk id="2" creationId="{BA4BCBA4-E5CA-482E-BD16-F4ACB657FF53}"/>
          </ac:spMkLst>
        </pc:spChg>
        <pc:spChg chg="del">
          <ac:chgData name="Marshall Reid" userId="d17931b4e14e5cc9" providerId="LiveId" clId="{48AA151C-80C9-4ECB-ADF9-D70C6AFAD106}" dt="2018-07-28T04:28:47.952" v="0" actId="478"/>
          <ac:spMkLst>
            <pc:docMk/>
            <pc:sldMk cId="686542478" sldId="257"/>
            <ac:spMk id="5" creationId="{357FE7E1-2F57-4154-947D-2C81DA7BE12A}"/>
          </ac:spMkLst>
        </pc:spChg>
        <pc:spChg chg="add mod">
          <ac:chgData name="Marshall Reid" userId="d17931b4e14e5cc9" providerId="LiveId" clId="{48AA151C-80C9-4ECB-ADF9-D70C6AFAD106}" dt="2018-07-28T04:28:59.201" v="5" actId="20577"/>
          <ac:spMkLst>
            <pc:docMk/>
            <pc:sldMk cId="686542478" sldId="257"/>
            <ac:spMk id="9" creationId="{1F93E208-7980-4C58-BF7A-43BE9EBDCD32}"/>
          </ac:spMkLst>
        </pc:spChg>
      </pc:sldChg>
      <pc:sldChg chg="addSp delSp">
        <pc:chgData name="Marshall Reid" userId="d17931b4e14e5cc9" providerId="LiveId" clId="{48AA151C-80C9-4ECB-ADF9-D70C6AFAD106}" dt="2018-07-28T04:29:06.591" v="7"/>
        <pc:sldMkLst>
          <pc:docMk/>
          <pc:sldMk cId="747594600" sldId="260"/>
        </pc:sldMkLst>
        <pc:spChg chg="del">
          <ac:chgData name="Marshall Reid" userId="d17931b4e14e5cc9" providerId="LiveId" clId="{48AA151C-80C9-4ECB-ADF9-D70C6AFAD106}" dt="2018-07-28T04:29:06.244" v="6" actId="478"/>
          <ac:spMkLst>
            <pc:docMk/>
            <pc:sldMk cId="747594600" sldId="260"/>
            <ac:spMk id="5" creationId="{95A7D48B-BDB7-4362-81A2-A8C7087942CE}"/>
          </ac:spMkLst>
        </pc:spChg>
        <pc:spChg chg="add">
          <ac:chgData name="Marshall Reid" userId="d17931b4e14e5cc9" providerId="LiveId" clId="{48AA151C-80C9-4ECB-ADF9-D70C6AFAD106}" dt="2018-07-28T04:29:06.591" v="7"/>
          <ac:spMkLst>
            <pc:docMk/>
            <pc:sldMk cId="747594600" sldId="260"/>
            <ac:spMk id="6" creationId="{78174F74-6052-4170-87EB-3B92476F02D7}"/>
          </ac:spMkLst>
        </pc:spChg>
      </pc:sldChg>
      <pc:sldChg chg="addSp delSp">
        <pc:chgData name="Marshall Reid" userId="d17931b4e14e5cc9" providerId="LiveId" clId="{48AA151C-80C9-4ECB-ADF9-D70C6AFAD106}" dt="2018-07-28T04:29:10.591" v="9"/>
        <pc:sldMkLst>
          <pc:docMk/>
          <pc:sldMk cId="2717937851" sldId="262"/>
        </pc:sldMkLst>
        <pc:spChg chg="del">
          <ac:chgData name="Marshall Reid" userId="d17931b4e14e5cc9" providerId="LiveId" clId="{48AA151C-80C9-4ECB-ADF9-D70C6AFAD106}" dt="2018-07-28T04:29:10.198" v="8" actId="478"/>
          <ac:spMkLst>
            <pc:docMk/>
            <pc:sldMk cId="2717937851" sldId="262"/>
            <ac:spMk id="5" creationId="{95A7D48B-BDB7-4362-81A2-A8C7087942CE}"/>
          </ac:spMkLst>
        </pc:spChg>
        <pc:spChg chg="add">
          <ac:chgData name="Marshall Reid" userId="d17931b4e14e5cc9" providerId="LiveId" clId="{48AA151C-80C9-4ECB-ADF9-D70C6AFAD106}" dt="2018-07-28T04:29:10.591" v="9"/>
          <ac:spMkLst>
            <pc:docMk/>
            <pc:sldMk cId="2717937851" sldId="262"/>
            <ac:spMk id="6" creationId="{54DC4C86-95E7-4349-A99E-97E203B64667}"/>
          </ac:spMkLst>
        </pc:spChg>
      </pc:sldChg>
      <pc:sldChg chg="addSp delSp">
        <pc:chgData name="Marshall Reid" userId="d17931b4e14e5cc9" providerId="LiveId" clId="{48AA151C-80C9-4ECB-ADF9-D70C6AFAD106}" dt="2018-07-28T04:29:16.386" v="11"/>
        <pc:sldMkLst>
          <pc:docMk/>
          <pc:sldMk cId="273183206" sldId="263"/>
        </pc:sldMkLst>
        <pc:spChg chg="del">
          <ac:chgData name="Marshall Reid" userId="d17931b4e14e5cc9" providerId="LiveId" clId="{48AA151C-80C9-4ECB-ADF9-D70C6AFAD106}" dt="2018-07-28T04:29:16.065" v="10" actId="478"/>
          <ac:spMkLst>
            <pc:docMk/>
            <pc:sldMk cId="273183206" sldId="263"/>
            <ac:spMk id="5" creationId="{95A7D48B-BDB7-4362-81A2-A8C7087942CE}"/>
          </ac:spMkLst>
        </pc:spChg>
        <pc:spChg chg="add">
          <ac:chgData name="Marshall Reid" userId="d17931b4e14e5cc9" providerId="LiveId" clId="{48AA151C-80C9-4ECB-ADF9-D70C6AFAD106}" dt="2018-07-28T04:29:16.386" v="11"/>
          <ac:spMkLst>
            <pc:docMk/>
            <pc:sldMk cId="273183206" sldId="263"/>
            <ac:spMk id="6" creationId="{C97D7591-C9A3-4CAB-8C9D-CB5955023426}"/>
          </ac:spMkLst>
        </pc:spChg>
      </pc:sldChg>
      <pc:sldChg chg="addSp delSp">
        <pc:chgData name="Marshall Reid" userId="d17931b4e14e5cc9" providerId="LiveId" clId="{48AA151C-80C9-4ECB-ADF9-D70C6AFAD106}" dt="2018-07-28T04:29:20.467" v="13"/>
        <pc:sldMkLst>
          <pc:docMk/>
          <pc:sldMk cId="320458646" sldId="264"/>
        </pc:sldMkLst>
        <pc:spChg chg="del">
          <ac:chgData name="Marshall Reid" userId="d17931b4e14e5cc9" providerId="LiveId" clId="{48AA151C-80C9-4ECB-ADF9-D70C6AFAD106}" dt="2018-07-28T04:29:20.026" v="12" actId="478"/>
          <ac:spMkLst>
            <pc:docMk/>
            <pc:sldMk cId="320458646" sldId="264"/>
            <ac:spMk id="5" creationId="{95A7D48B-BDB7-4362-81A2-A8C7087942CE}"/>
          </ac:spMkLst>
        </pc:spChg>
        <pc:spChg chg="add">
          <ac:chgData name="Marshall Reid" userId="d17931b4e14e5cc9" providerId="LiveId" clId="{48AA151C-80C9-4ECB-ADF9-D70C6AFAD106}" dt="2018-07-28T04:29:20.467" v="13"/>
          <ac:spMkLst>
            <pc:docMk/>
            <pc:sldMk cId="320458646" sldId="264"/>
            <ac:spMk id="6" creationId="{F9ABFA1D-DDAF-44C3-9AAC-9C534F8AF8C3}"/>
          </ac:spMkLst>
        </pc:spChg>
      </pc:sldChg>
      <pc:sldChg chg="addSp delSp">
        <pc:chgData name="Marshall Reid" userId="d17931b4e14e5cc9" providerId="LiveId" clId="{48AA151C-80C9-4ECB-ADF9-D70C6AFAD106}" dt="2018-07-28T04:29:25.384" v="15"/>
        <pc:sldMkLst>
          <pc:docMk/>
          <pc:sldMk cId="3903504756" sldId="265"/>
        </pc:sldMkLst>
        <pc:spChg chg="del">
          <ac:chgData name="Marshall Reid" userId="d17931b4e14e5cc9" providerId="LiveId" clId="{48AA151C-80C9-4ECB-ADF9-D70C6AFAD106}" dt="2018-07-28T04:29:24.992" v="14" actId="478"/>
          <ac:spMkLst>
            <pc:docMk/>
            <pc:sldMk cId="3903504756" sldId="265"/>
            <ac:spMk id="5" creationId="{95A7D48B-BDB7-4362-81A2-A8C7087942CE}"/>
          </ac:spMkLst>
        </pc:spChg>
        <pc:spChg chg="add">
          <ac:chgData name="Marshall Reid" userId="d17931b4e14e5cc9" providerId="LiveId" clId="{48AA151C-80C9-4ECB-ADF9-D70C6AFAD106}" dt="2018-07-28T04:29:25.384" v="15"/>
          <ac:spMkLst>
            <pc:docMk/>
            <pc:sldMk cId="3903504756" sldId="265"/>
            <ac:spMk id="6" creationId="{3EFAB5D0-06A4-424D-8B34-57A8DC4917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5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4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0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0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8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9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53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5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6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6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55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89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91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4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3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7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9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6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job and his 3 friends">
            <a:extLst>
              <a:ext uri="{FF2B5EF4-FFF2-40B4-BE49-F238E27FC236}">
                <a16:creationId xmlns:a16="http://schemas.microsoft.com/office/drawing/2014/main" id="{FA34D770-4345-4FD8-B14D-2E93B6DF1EF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" r="30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9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F4CE-CD79-4813-BFCA-303B7CED4B02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03ED-9BFE-48BA-A62D-AEE5F7986B9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FA2BE58-AF9E-42A8-85C2-4E07095E481C}"/>
              </a:ext>
            </a:extLst>
          </p:cNvPr>
          <p:cNvGrpSpPr/>
          <p:nvPr userDrawn="1"/>
        </p:nvGrpSpPr>
        <p:grpSpPr>
          <a:xfrm>
            <a:off x="282634" y="242577"/>
            <a:ext cx="8586492" cy="2489539"/>
            <a:chOff x="282634" y="242577"/>
            <a:chExt cx="8586492" cy="2489539"/>
          </a:xfrm>
        </p:grpSpPr>
        <p:pic>
          <p:nvPicPr>
            <p:cNvPr id="9" name="Picture 2" descr="Image result for job and his 3 friends">
              <a:extLst>
                <a:ext uri="{FF2B5EF4-FFF2-40B4-BE49-F238E27FC236}">
                  <a16:creationId xmlns:a16="http://schemas.microsoft.com/office/drawing/2014/main" id="{89E7903C-2BF0-4612-B3D3-7103DC1BE1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7" t="18101" r="3067" b="44970"/>
            <a:stretch/>
          </p:blipFill>
          <p:spPr bwMode="auto">
            <a:xfrm>
              <a:off x="343592" y="284541"/>
              <a:ext cx="8456815" cy="234228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noFill/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10" name="M 56488.jpg" descr="M 56488.jpg">
              <a:extLst>
                <a:ext uri="{FF2B5EF4-FFF2-40B4-BE49-F238E27FC236}">
                  <a16:creationId xmlns:a16="http://schemas.microsoft.com/office/drawing/2014/main" id="{12BC89F0-7115-44DB-945A-69A76EF988CA}"/>
                </a:ext>
              </a:extLst>
            </p:cNvPr>
            <p:cNvPicPr>
              <a:picLocks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82634" y="242577"/>
              <a:ext cx="8586492" cy="2489539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289873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F4382-3A4C-4738-A288-413FCAE5C31B}"/>
              </a:ext>
            </a:extLst>
          </p:cNvPr>
          <p:cNvSpPr/>
          <p:nvPr/>
        </p:nvSpPr>
        <p:spPr>
          <a:xfrm>
            <a:off x="-85898" y="205047"/>
            <a:ext cx="9315796" cy="1618279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7F251-57E4-4FB4-8F93-1EAB2558B257}"/>
              </a:ext>
            </a:extLst>
          </p:cNvPr>
          <p:cNvSpPr txBox="1"/>
          <p:nvPr/>
        </p:nvSpPr>
        <p:spPr>
          <a:xfrm>
            <a:off x="953194" y="-140949"/>
            <a:ext cx="25547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25AD2D-D465-40A6-9C71-51E3929BE5BA}"/>
              </a:ext>
            </a:extLst>
          </p:cNvPr>
          <p:cNvSpPr txBox="1"/>
          <p:nvPr/>
        </p:nvSpPr>
        <p:spPr>
          <a:xfrm>
            <a:off x="3851563" y="290911"/>
            <a:ext cx="44833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</p:spTree>
    <p:extLst>
      <p:ext uri="{BB962C8B-B14F-4D97-AF65-F5344CB8AC3E}">
        <p14:creationId xmlns:p14="http://schemas.microsoft.com/office/powerpoint/2010/main" val="341474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258856-A5AD-4FD7-AD0C-045F335946A1}"/>
              </a:ext>
            </a:extLst>
          </p:cNvPr>
          <p:cNvSpPr txBox="1">
            <a:spLocks/>
          </p:cNvSpPr>
          <p:nvPr/>
        </p:nvSpPr>
        <p:spPr>
          <a:xfrm>
            <a:off x="0" y="5750004"/>
            <a:ext cx="1440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FE5CE2-2824-4F43-911D-A6B39E5210D2}"/>
              </a:ext>
            </a:extLst>
          </p:cNvPr>
          <p:cNvSpPr txBox="1"/>
          <p:nvPr/>
        </p:nvSpPr>
        <p:spPr>
          <a:xfrm>
            <a:off x="1064027" y="5972227"/>
            <a:ext cx="208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93BC5D-BCD7-4F70-8279-2818EAF3DA68}"/>
              </a:ext>
            </a:extLst>
          </p:cNvPr>
          <p:cNvSpPr>
            <a:spLocks noChangeAspect="1"/>
          </p:cNvSpPr>
          <p:nvPr/>
        </p:nvSpPr>
        <p:spPr>
          <a:xfrm>
            <a:off x="1019542" y="3162993"/>
            <a:ext cx="71049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What is your overall impression of this chapter?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3E208-7980-4C58-BF7A-43BE9EBDCD32}"/>
              </a:ext>
            </a:extLst>
          </p:cNvPr>
          <p:cNvSpPr txBox="1"/>
          <p:nvPr/>
        </p:nvSpPr>
        <p:spPr>
          <a:xfrm>
            <a:off x="7908174" y="6280003"/>
            <a:ext cx="113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6865424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8DA24C-AB57-44C0-8D3C-6DDDA981F5D8}"/>
              </a:ext>
            </a:extLst>
          </p:cNvPr>
          <p:cNvSpPr>
            <a:spLocks noChangeAspect="1"/>
          </p:cNvSpPr>
          <p:nvPr/>
        </p:nvSpPr>
        <p:spPr>
          <a:xfrm>
            <a:off x="490374" y="3162993"/>
            <a:ext cx="81632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What is Job doing in </a:t>
            </a:r>
            <a:b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the first 10 verses?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CA989-DBF2-4D96-A6B5-8D7678D57EBE}"/>
              </a:ext>
            </a:extLst>
          </p:cNvPr>
          <p:cNvSpPr txBox="1">
            <a:spLocks/>
          </p:cNvSpPr>
          <p:nvPr/>
        </p:nvSpPr>
        <p:spPr>
          <a:xfrm>
            <a:off x="0" y="5750004"/>
            <a:ext cx="1440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C86BB-697B-47DB-894B-6AB7CAA6B307}"/>
              </a:ext>
            </a:extLst>
          </p:cNvPr>
          <p:cNvSpPr txBox="1"/>
          <p:nvPr/>
        </p:nvSpPr>
        <p:spPr>
          <a:xfrm>
            <a:off x="1064027" y="5972227"/>
            <a:ext cx="208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174F74-6052-4170-87EB-3B92476F02D7}"/>
              </a:ext>
            </a:extLst>
          </p:cNvPr>
          <p:cNvSpPr txBox="1"/>
          <p:nvPr/>
        </p:nvSpPr>
        <p:spPr>
          <a:xfrm>
            <a:off x="7908174" y="6280003"/>
            <a:ext cx="113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74759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8DA24C-AB57-44C0-8D3C-6DDDA981F5D8}"/>
              </a:ext>
            </a:extLst>
          </p:cNvPr>
          <p:cNvSpPr>
            <a:spLocks noChangeAspect="1"/>
          </p:cNvSpPr>
          <p:nvPr/>
        </p:nvSpPr>
        <p:spPr>
          <a:xfrm>
            <a:off x="490374" y="3162993"/>
            <a:ext cx="81632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What does Job see as the only way </a:t>
            </a:r>
            <a:b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to find rest and peace?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CA989-DBF2-4D96-A6B5-8D7678D57EBE}"/>
              </a:ext>
            </a:extLst>
          </p:cNvPr>
          <p:cNvSpPr txBox="1">
            <a:spLocks/>
          </p:cNvSpPr>
          <p:nvPr/>
        </p:nvSpPr>
        <p:spPr>
          <a:xfrm>
            <a:off x="0" y="5750004"/>
            <a:ext cx="1440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C86BB-697B-47DB-894B-6AB7CAA6B307}"/>
              </a:ext>
            </a:extLst>
          </p:cNvPr>
          <p:cNvSpPr txBox="1"/>
          <p:nvPr/>
        </p:nvSpPr>
        <p:spPr>
          <a:xfrm>
            <a:off x="1064027" y="5972227"/>
            <a:ext cx="208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DC4C86-95E7-4349-A99E-97E203B64667}"/>
              </a:ext>
            </a:extLst>
          </p:cNvPr>
          <p:cNvSpPr txBox="1"/>
          <p:nvPr/>
        </p:nvSpPr>
        <p:spPr>
          <a:xfrm>
            <a:off x="7908174" y="6280003"/>
            <a:ext cx="113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27179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8DA24C-AB57-44C0-8D3C-6DDDA981F5D8}"/>
              </a:ext>
            </a:extLst>
          </p:cNvPr>
          <p:cNvSpPr>
            <a:spLocks noChangeAspect="1"/>
          </p:cNvSpPr>
          <p:nvPr/>
        </p:nvSpPr>
        <p:spPr>
          <a:xfrm>
            <a:off x="490374" y="3162993"/>
            <a:ext cx="81632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Considering Job 29:1-6, what does Job think has happened to him?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CA989-DBF2-4D96-A6B5-8D7678D57EBE}"/>
              </a:ext>
            </a:extLst>
          </p:cNvPr>
          <p:cNvSpPr txBox="1">
            <a:spLocks/>
          </p:cNvSpPr>
          <p:nvPr/>
        </p:nvSpPr>
        <p:spPr>
          <a:xfrm>
            <a:off x="0" y="5750004"/>
            <a:ext cx="1440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C86BB-697B-47DB-894B-6AB7CAA6B307}"/>
              </a:ext>
            </a:extLst>
          </p:cNvPr>
          <p:cNvSpPr txBox="1"/>
          <p:nvPr/>
        </p:nvSpPr>
        <p:spPr>
          <a:xfrm>
            <a:off x="1064027" y="5972227"/>
            <a:ext cx="208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D7591-C9A3-4CAB-8C9D-CB5955023426}"/>
              </a:ext>
            </a:extLst>
          </p:cNvPr>
          <p:cNvSpPr txBox="1"/>
          <p:nvPr/>
        </p:nvSpPr>
        <p:spPr>
          <a:xfrm>
            <a:off x="7908174" y="6280003"/>
            <a:ext cx="113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27318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8DA24C-AB57-44C0-8D3C-6DDDA981F5D8}"/>
              </a:ext>
            </a:extLst>
          </p:cNvPr>
          <p:cNvSpPr>
            <a:spLocks noChangeAspect="1"/>
          </p:cNvSpPr>
          <p:nvPr/>
        </p:nvSpPr>
        <p:spPr>
          <a:xfrm>
            <a:off x="490374" y="3162993"/>
            <a:ext cx="81632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What are the 5 “why” questions </a:t>
            </a:r>
            <a:b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in this chapter?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CA989-DBF2-4D96-A6B5-8D7678D57EBE}"/>
              </a:ext>
            </a:extLst>
          </p:cNvPr>
          <p:cNvSpPr txBox="1">
            <a:spLocks/>
          </p:cNvSpPr>
          <p:nvPr/>
        </p:nvSpPr>
        <p:spPr>
          <a:xfrm>
            <a:off x="0" y="5750004"/>
            <a:ext cx="1440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C86BB-697B-47DB-894B-6AB7CAA6B307}"/>
              </a:ext>
            </a:extLst>
          </p:cNvPr>
          <p:cNvSpPr txBox="1"/>
          <p:nvPr/>
        </p:nvSpPr>
        <p:spPr>
          <a:xfrm>
            <a:off x="1064027" y="5972227"/>
            <a:ext cx="208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ABFA1D-DDAF-44C3-9AAC-9C534F8AF8C3}"/>
              </a:ext>
            </a:extLst>
          </p:cNvPr>
          <p:cNvSpPr txBox="1"/>
          <p:nvPr/>
        </p:nvSpPr>
        <p:spPr>
          <a:xfrm>
            <a:off x="7908174" y="6280003"/>
            <a:ext cx="113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204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8DA24C-AB57-44C0-8D3C-6DDDA981F5D8}"/>
              </a:ext>
            </a:extLst>
          </p:cNvPr>
          <p:cNvSpPr>
            <a:spLocks noChangeAspect="1"/>
          </p:cNvSpPr>
          <p:nvPr/>
        </p:nvSpPr>
        <p:spPr>
          <a:xfrm>
            <a:off x="490374" y="3162993"/>
            <a:ext cx="81632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Is it OK for us to complain to God like Job is doing in </a:t>
            </a:r>
            <a:r>
              <a:rPr lang="en-US" sz="4400">
                <a:solidFill>
                  <a:schemeClr val="bg1"/>
                </a:solidFill>
                <a:latin typeface="Bahnschrift Light SemiCondensed" panose="020B0502040204020203" pitchFamily="34" charset="0"/>
              </a:rPr>
              <a:t>this chapter?</a:t>
            </a:r>
            <a:endParaRPr lang="en-US" sz="4400" dirty="0">
              <a:solidFill>
                <a:schemeClr val="bg1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CA989-DBF2-4D96-A6B5-8D7678D57EBE}"/>
              </a:ext>
            </a:extLst>
          </p:cNvPr>
          <p:cNvSpPr txBox="1">
            <a:spLocks/>
          </p:cNvSpPr>
          <p:nvPr/>
        </p:nvSpPr>
        <p:spPr>
          <a:xfrm>
            <a:off x="0" y="5750004"/>
            <a:ext cx="1440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JOB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C86BB-697B-47DB-894B-6AB7CAA6B307}"/>
              </a:ext>
            </a:extLst>
          </p:cNvPr>
          <p:cNvSpPr txBox="1"/>
          <p:nvPr/>
        </p:nvSpPr>
        <p:spPr>
          <a:xfrm>
            <a:off x="1064027" y="5972227"/>
            <a:ext cx="208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Faith In The </a:t>
            </a:r>
            <a:b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Midst Of Suffering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FAB5D0-06A4-424D-8B34-57A8DC4917DF}"/>
              </a:ext>
            </a:extLst>
          </p:cNvPr>
          <p:cNvSpPr txBox="1"/>
          <p:nvPr/>
        </p:nvSpPr>
        <p:spPr>
          <a:xfrm>
            <a:off x="7908174" y="6280003"/>
            <a:ext cx="113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90350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100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Bahnschrift Light SemiCondensed</vt:lpstr>
      <vt:lpstr>Bahnschrift SemiBold Condensed</vt:lpstr>
      <vt:lpstr>Bahnschrift SemiLight Condensed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27</cp:revision>
  <dcterms:created xsi:type="dcterms:W3CDTF">2018-07-04T15:49:51Z</dcterms:created>
  <dcterms:modified xsi:type="dcterms:W3CDTF">2018-07-28T04:29:28Z</dcterms:modified>
</cp:coreProperties>
</file>