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23C9D3BF-5A60-44EC-B490-4FEA4EFA79E0}"/>
    <pc:docChg chg="modSld">
      <pc:chgData name="Marshall Reid" userId="d17931b4e14e5cc9" providerId="LiveId" clId="{23C9D3BF-5A60-44EC-B490-4FEA4EFA79E0}" dt="2018-05-20T20:10:44.187" v="543" actId="20577"/>
      <pc:docMkLst>
        <pc:docMk/>
      </pc:docMkLst>
      <pc:sldChg chg="modSp">
        <pc:chgData name="Marshall Reid" userId="d17931b4e14e5cc9" providerId="LiveId" clId="{23C9D3BF-5A60-44EC-B490-4FEA4EFA79E0}" dt="2018-05-20T18:33:45.458" v="5" actId="20577"/>
        <pc:sldMkLst>
          <pc:docMk/>
          <pc:sldMk cId="545006427" sldId="256"/>
        </pc:sldMkLst>
        <pc:spChg chg="mod">
          <ac:chgData name="Marshall Reid" userId="d17931b4e14e5cc9" providerId="LiveId" clId="{23C9D3BF-5A60-44EC-B490-4FEA4EFA79E0}" dt="2018-05-20T18:33:45.458" v="5" actId="20577"/>
          <ac:spMkLst>
            <pc:docMk/>
            <pc:sldMk cId="545006427" sldId="256"/>
            <ac:spMk id="6" creationId="{9FA119BC-EDEF-4A65-A848-701A60408E41}"/>
          </ac:spMkLst>
        </pc:spChg>
      </pc:sldChg>
      <pc:sldChg chg="modSp modAnim">
        <pc:chgData name="Marshall Reid" userId="d17931b4e14e5cc9" providerId="LiveId" clId="{23C9D3BF-5A60-44EC-B490-4FEA4EFA79E0}" dt="2018-05-20T20:10:44.187" v="543" actId="20577"/>
        <pc:sldMkLst>
          <pc:docMk/>
          <pc:sldMk cId="3371205991" sldId="261"/>
        </pc:sldMkLst>
        <pc:spChg chg="mod">
          <ac:chgData name="Marshall Reid" userId="d17931b4e14e5cc9" providerId="LiveId" clId="{23C9D3BF-5A60-44EC-B490-4FEA4EFA79E0}" dt="2018-05-20T18:33:50.965" v="11" actId="20577"/>
          <ac:spMkLst>
            <pc:docMk/>
            <pc:sldMk cId="3371205991" sldId="261"/>
            <ac:spMk id="7" creationId="{67F96673-5763-45D3-8997-88A639C7AB1A}"/>
          </ac:spMkLst>
        </pc:spChg>
        <pc:spChg chg="mod">
          <ac:chgData name="Marshall Reid" userId="d17931b4e14e5cc9" providerId="LiveId" clId="{23C9D3BF-5A60-44EC-B490-4FEA4EFA79E0}" dt="2018-05-20T20:10:44.187" v="543" actId="20577"/>
          <ac:spMkLst>
            <pc:docMk/>
            <pc:sldMk cId="3371205991" sldId="261"/>
            <ac:spMk id="11" creationId="{F1D6EE7C-5F38-4753-A2D8-D25EBFA45177}"/>
          </ac:spMkLst>
        </pc:spChg>
      </pc:sldChg>
      <pc:sldChg chg="modSp">
        <pc:chgData name="Marshall Reid" userId="d17931b4e14e5cc9" providerId="LiveId" clId="{23C9D3BF-5A60-44EC-B490-4FEA4EFA79E0}" dt="2018-05-20T20:10:36.339" v="534" actId="20577"/>
        <pc:sldMkLst>
          <pc:docMk/>
          <pc:sldMk cId="2634919274" sldId="262"/>
        </pc:sldMkLst>
        <pc:spChg chg="mod">
          <ac:chgData name="Marshall Reid" userId="d17931b4e14e5cc9" providerId="LiveId" clId="{23C9D3BF-5A60-44EC-B490-4FEA4EFA79E0}" dt="2018-05-20T20:10:36.339" v="534" actId="20577"/>
          <ac:spMkLst>
            <pc:docMk/>
            <pc:sldMk cId="2634919274" sldId="262"/>
            <ac:spMk id="2" creationId="{165B8EDD-08C5-4B22-917C-B5B485059CE0}"/>
          </ac:spMkLst>
        </pc:spChg>
        <pc:spChg chg="mod">
          <ac:chgData name="Marshall Reid" userId="d17931b4e14e5cc9" providerId="LiveId" clId="{23C9D3BF-5A60-44EC-B490-4FEA4EFA79E0}" dt="2018-05-20T18:33:56.323" v="17" actId="20577"/>
          <ac:spMkLst>
            <pc:docMk/>
            <pc:sldMk cId="2634919274" sldId="262"/>
            <ac:spMk id="11" creationId="{016FE61A-44B1-4F05-8980-97ECA2A3CA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1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8119-F88C-4C74-89DE-68607F664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D863B-C0E0-4B34-AE09-049996764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7D730-C5EC-4155-A972-19463BCB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FC4F-162C-494A-A71A-6E775E31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382A4-DDD3-4F77-BD52-C5F8CE5A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7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51D7-EA38-4E24-8D20-8D8CE5B6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02C9-43A9-4FB9-85CF-500FC3B4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ED38D-83AE-4F69-BDED-8DF854BE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E33CB-BB39-48FF-BECE-1943ADB5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6D0F-8408-4AF0-882E-1B0BC93C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1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FE7B-0115-4313-90A3-91865D97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0B0C5-EC67-4925-AAD2-6388FFED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73EB-8FFB-4B24-AEC8-D188A376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0718-9841-4125-A693-4D0718C4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E636F-3D79-47FE-A113-0C7E040B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B57E-F885-4442-AFF4-DA52FAB5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86F66-04D0-43EA-997B-BEF946EAF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82D7-3EB9-4E52-B60D-6BA93B302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59A96-1847-445F-876A-3DB3F081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19376-54A9-4C20-8880-864210E7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9159B-7E96-4208-937E-87C05DBB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29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6369-8310-4831-B692-AAFF6369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8DCC6-2F91-4360-BB04-72BF00DB2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D8B79-5A67-4568-8CDF-2CC16C870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1CBA-E7EC-44B0-B95D-91B8557FF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82F27-CADF-4FB8-92D3-ED80094EC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D9B1B-59BB-4A99-BADA-30C46022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5A4F0-D9FC-4EF4-A716-A4240F46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1DAEA-3D9A-4131-ADF1-126ADE04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E56A-164C-4FD8-943B-92A1AE4E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2EB88-0FC6-45CB-A4AB-7DAD39AA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DBA07-C3BD-49BB-9EFF-8C7A55CE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84AF4-D639-4A05-B3BE-58B07EFF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BFD1-195D-473A-A02C-20B09845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F3D6C-0CF1-4D78-A8D8-4469B959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D3904-70E8-4655-9851-C9F64599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07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D7DB-D920-4785-88E3-D060BE89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F4B70-22BA-4717-9B64-4473B3C3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BAEE4-C4D8-4070-AB19-5678C1E04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5E84E-087D-44A5-B81B-C819B59D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C31B8-D70B-4907-9DE0-AB9DB412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0496A-FCCE-457E-BF9D-B16BB8D5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6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7ABA-D4DD-400E-BCC4-4D7E3428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BD6C8-2F70-46CF-9AA2-26AF90EEC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31437-C587-4177-8EFF-90F328D37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196A7-E504-4A9D-91C5-35E8186A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9676B-284E-4CD5-A7F7-A57CF608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8E706-0080-46C4-A2B4-0384E4AC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2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3CBB-C76B-4F1A-811D-94D23C92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C9FC5-DF47-4ECC-B992-9C43F93AA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D0784-1901-49A8-AEB1-09373992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F9519-477B-4C2C-8EC0-527BDB80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D17D-8C59-4FA8-B8AB-A4700D61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6F0B6-C5E3-461C-87B3-5CF08D1D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8C56C-5B34-45BB-B5A4-E19D7A68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3AD4-A846-4989-AAB6-401A6DDF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504BB-01F5-4F7C-BD1B-82C1425A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551D6-2811-4DD3-AC64-A4572CDC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43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5AE36-D3BD-48EF-8DEE-733A4F0B1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980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0456-FDAD-4458-8A8B-AD1ED4843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200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7E47A-5AF3-4E3C-82A3-AC75B10CB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01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379C0-7589-4362-820C-0363AFEDA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251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E577D-E14B-4ECB-AECF-ACA77C2FD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034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6228A-ACEE-4578-883E-D6CC9CFBB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105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08AB-7635-4DF3-AC49-B5EF002DD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86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69B0A-2DEA-4DE9-925B-433FEDEB4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93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17D60-6151-46E5-9100-91B09A949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22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2A135-F0C4-4FCC-AFE6-6F90E726B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306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6A0AC-A6D5-4B5C-980C-84012BA31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2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1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5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bowl&#10;&#10;Description generated with high confidence">
            <a:extLst>
              <a:ext uri="{FF2B5EF4-FFF2-40B4-BE49-F238E27FC236}">
                <a16:creationId xmlns:a16="http://schemas.microsoft.com/office/drawing/2014/main" id="{5A6FA8BD-5BE8-4039-B3D6-E266B6CB9C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AD421-47C6-4634-87B4-862EA5B47894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table, wall, sitting&#10;&#10;Description generated with high confidence">
            <a:extLst>
              <a:ext uri="{FF2B5EF4-FFF2-40B4-BE49-F238E27FC236}">
                <a16:creationId xmlns:a16="http://schemas.microsoft.com/office/drawing/2014/main" id="{ECC5DD83-0614-4B1D-AEFC-3C3E7358F1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CB094C-BAC6-431E-BE7C-FA38721B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CC0F8-5B19-45E9-8575-2E78AADBE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B3E8-BEF3-4D87-A2FC-4FC37CFDD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A9ECB-58EE-447F-A9AC-260E5130C1E3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E0AEC-578A-4911-9549-701E5E472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109DD-BDBF-4EB0-BE0C-D15BFEB2B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7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1420A2-FA48-40AC-8C41-121899D4192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48" name="Picture 152" descr="fathers of the bible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4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0A2A39-2CCA-4407-965D-5A4B3588E99F}"/>
              </a:ext>
            </a:extLst>
          </p:cNvPr>
          <p:cNvSpPr txBox="1"/>
          <p:nvPr/>
        </p:nvSpPr>
        <p:spPr>
          <a:xfrm>
            <a:off x="1612670" y="3153295"/>
            <a:ext cx="3713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Std 35 Light" panose="020B0402020203020204" pitchFamily="34" charset="0"/>
              </a:rPr>
              <a:t>MINOR</a:t>
            </a:r>
          </a:p>
          <a:p>
            <a:pPr algn="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Std 35 Light" panose="020B0402020203020204" pitchFamily="34" charset="0"/>
              </a:rPr>
              <a:t>PROPHETS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464AE-AA03-45A9-901A-635263A87C7F}"/>
              </a:ext>
            </a:extLst>
          </p:cNvPr>
          <p:cNvSpPr txBox="1"/>
          <p:nvPr/>
        </p:nvSpPr>
        <p:spPr>
          <a:xfrm>
            <a:off x="5414355" y="3153295"/>
            <a:ext cx="3663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65 Medium" panose="02000A03020000020003" pitchFamily="2" charset="0"/>
              </a:rPr>
              <a:t>MAJOR</a:t>
            </a:r>
          </a:p>
          <a:p>
            <a:r>
              <a:rPr lang="en-US" sz="5400" spc="1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65 Medium" panose="02000A03020000020003" pitchFamily="2" charset="0"/>
              </a:rPr>
              <a:t>TRUTHS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E0AB7E-63AB-4AA2-AB75-6F5F81990586}"/>
              </a:ext>
            </a:extLst>
          </p:cNvPr>
          <p:cNvCxnSpPr>
            <a:cxnSpLocks/>
          </p:cNvCxnSpPr>
          <p:nvPr/>
        </p:nvCxnSpPr>
        <p:spPr>
          <a:xfrm>
            <a:off x="5364479" y="2864798"/>
            <a:ext cx="11084" cy="224997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A119BC-EDEF-4A65-A848-701A60408E41}"/>
              </a:ext>
            </a:extLst>
          </p:cNvPr>
          <p:cNvSpPr txBox="1"/>
          <p:nvPr/>
        </p:nvSpPr>
        <p:spPr>
          <a:xfrm>
            <a:off x="1845775" y="5114776"/>
            <a:ext cx="6871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Haggai</a:t>
            </a:r>
          </a:p>
        </p:txBody>
      </p:sp>
    </p:spTree>
    <p:extLst>
      <p:ext uri="{BB962C8B-B14F-4D97-AF65-F5344CB8AC3E}">
        <p14:creationId xmlns:p14="http://schemas.microsoft.com/office/powerpoint/2010/main" val="5450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0A121-B390-455E-BF38-5545FF8214FF}"/>
              </a:ext>
            </a:extLst>
          </p:cNvPr>
          <p:cNvSpPr txBox="1"/>
          <p:nvPr/>
        </p:nvSpPr>
        <p:spPr>
          <a:xfrm>
            <a:off x="759224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MINOR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PROPHETS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7E6B6-9323-438A-BCCA-CF58576E0D2C}"/>
              </a:ext>
            </a:extLst>
          </p:cNvPr>
          <p:cNvSpPr txBox="1"/>
          <p:nvPr/>
        </p:nvSpPr>
        <p:spPr>
          <a:xfrm>
            <a:off x="2261058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MAJOR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TRUTHS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D7487-9052-483D-A435-798FB0B98127}"/>
              </a:ext>
            </a:extLst>
          </p:cNvPr>
          <p:cNvCxnSpPr>
            <a:cxnSpLocks/>
          </p:cNvCxnSpPr>
          <p:nvPr/>
        </p:nvCxnSpPr>
        <p:spPr>
          <a:xfrm>
            <a:off x="2283225" y="66226"/>
            <a:ext cx="0" cy="112498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F96673-5763-45D3-8997-88A639C7AB1A}"/>
              </a:ext>
            </a:extLst>
          </p:cNvPr>
          <p:cNvSpPr txBox="1"/>
          <p:nvPr/>
        </p:nvSpPr>
        <p:spPr>
          <a:xfrm>
            <a:off x="676099" y="1191215"/>
            <a:ext cx="321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Haggai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6EE7C-5F38-4753-A2D8-D25EBFA45177}"/>
              </a:ext>
            </a:extLst>
          </p:cNvPr>
          <p:cNvSpPr txBox="1"/>
          <p:nvPr/>
        </p:nvSpPr>
        <p:spPr>
          <a:xfrm>
            <a:off x="210585" y="2811839"/>
            <a:ext cx="72819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Four Messages</a:t>
            </a: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65 Medium" panose="02000A03020000020003" pitchFamily="2" charset="0"/>
            </a:endParaRP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Consider your ways!</a:t>
            </a: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This temple will be glorious.</a:t>
            </a: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Obedience results in blessing.</a:t>
            </a: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There will once again be a Davidic ruler.</a:t>
            </a:r>
          </a:p>
        </p:txBody>
      </p:sp>
    </p:spTree>
    <p:extLst>
      <p:ext uri="{BB962C8B-B14F-4D97-AF65-F5344CB8AC3E}">
        <p14:creationId xmlns:p14="http://schemas.microsoft.com/office/powerpoint/2010/main" val="3371205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B8EDD-08C5-4B22-917C-B5B485059CE0}"/>
              </a:ext>
            </a:extLst>
          </p:cNvPr>
          <p:cNvSpPr txBox="1"/>
          <p:nvPr/>
        </p:nvSpPr>
        <p:spPr>
          <a:xfrm>
            <a:off x="210585" y="2468246"/>
            <a:ext cx="72819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Lessons</a:t>
            </a: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65 Medium" panose="02000A03020000020003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7D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We need to examine our priorities.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ED7D31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45 Book" panose="02000503020000020003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7D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We are the glorious temple!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ED7D31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45 Book" panose="02000503020000020003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7D3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Obedience results in blessing.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0A121-B390-455E-BF38-5545FF8214FF}"/>
              </a:ext>
            </a:extLst>
          </p:cNvPr>
          <p:cNvSpPr txBox="1"/>
          <p:nvPr/>
        </p:nvSpPr>
        <p:spPr>
          <a:xfrm>
            <a:off x="759224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MINOR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PROPHETS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7E6B6-9323-438A-BCCA-CF58576E0D2C}"/>
              </a:ext>
            </a:extLst>
          </p:cNvPr>
          <p:cNvSpPr txBox="1"/>
          <p:nvPr/>
        </p:nvSpPr>
        <p:spPr>
          <a:xfrm>
            <a:off x="2261058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MAJOR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TRUTHS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D7487-9052-483D-A435-798FB0B98127}"/>
              </a:ext>
            </a:extLst>
          </p:cNvPr>
          <p:cNvCxnSpPr>
            <a:cxnSpLocks/>
          </p:cNvCxnSpPr>
          <p:nvPr/>
        </p:nvCxnSpPr>
        <p:spPr>
          <a:xfrm>
            <a:off x="2283225" y="66226"/>
            <a:ext cx="0" cy="112498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6FE61A-44B1-4F05-8980-97ECA2A3CA02}"/>
              </a:ext>
            </a:extLst>
          </p:cNvPr>
          <p:cNvSpPr txBox="1"/>
          <p:nvPr/>
        </p:nvSpPr>
        <p:spPr>
          <a:xfrm>
            <a:off x="676099" y="1191215"/>
            <a:ext cx="321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Haggai</a:t>
            </a:r>
          </a:p>
        </p:txBody>
      </p:sp>
    </p:spTree>
    <p:extLst>
      <p:ext uri="{BB962C8B-B14F-4D97-AF65-F5344CB8AC3E}">
        <p14:creationId xmlns:p14="http://schemas.microsoft.com/office/powerpoint/2010/main" val="26349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60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Avenir LT 45 Book</vt:lpstr>
      <vt:lpstr>Avenir LT 65 Medium</vt:lpstr>
      <vt:lpstr>Avenir LT Std 35 Light</vt:lpstr>
      <vt:lpstr>Calibri</vt:lpstr>
      <vt:lpstr>Calibri Light</vt:lpstr>
      <vt:lpstr>Trajan Pro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11</cp:revision>
  <dcterms:created xsi:type="dcterms:W3CDTF">2018-01-14T11:34:17Z</dcterms:created>
  <dcterms:modified xsi:type="dcterms:W3CDTF">2018-05-20T20:10:52Z</dcterms:modified>
</cp:coreProperties>
</file>